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71" r:id="rId2"/>
    <p:sldId id="279" r:id="rId3"/>
    <p:sldId id="263" r:id="rId4"/>
    <p:sldId id="276" r:id="rId5"/>
    <p:sldId id="264" r:id="rId6"/>
    <p:sldId id="265" r:id="rId7"/>
    <p:sldId id="274" r:id="rId8"/>
    <p:sldId id="278" r:id="rId9"/>
    <p:sldId id="277" r:id="rId10"/>
    <p:sldId id="269" r:id="rId11"/>
    <p:sldId id="282" r:id="rId12"/>
    <p:sldId id="270" r:id="rId13"/>
    <p:sldId id="280" r:id="rId14"/>
    <p:sldId id="281" r:id="rId15"/>
    <p:sldId id="272" r:id="rId16"/>
    <p:sldId id="273" r:id="rId17"/>
    <p:sldId id="275" r:id="rId18"/>
    <p:sldId id="256" r:id="rId19"/>
    <p:sldId id="259" r:id="rId20"/>
    <p:sldId id="258" r:id="rId21"/>
    <p:sldId id="268" r:id="rId22"/>
    <p:sldId id="262" r:id="rId23"/>
    <p:sldId id="266" r:id="rId24"/>
    <p:sldId id="261" r:id="rId25"/>
    <p:sldId id="267" r:id="rId26"/>
    <p:sldId id="260" r:id="rId27"/>
  </p:sldIdLst>
  <p:sldSz cx="51206400" cy="27432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2DB6668-818D-4397-9DC2-481548C6268F}">
          <p14:sldIdLst>
            <p14:sldId id="271"/>
            <p14:sldId id="279"/>
            <p14:sldId id="263"/>
            <p14:sldId id="276"/>
            <p14:sldId id="264"/>
            <p14:sldId id="265"/>
            <p14:sldId id="274"/>
            <p14:sldId id="278"/>
            <p14:sldId id="277"/>
            <p14:sldId id="269"/>
            <p14:sldId id="282"/>
            <p14:sldId id="270"/>
            <p14:sldId id="280"/>
            <p14:sldId id="281"/>
          </p14:sldIdLst>
        </p14:section>
        <p14:section name="back" id="{DCF6F0FC-2602-4D49-90C6-7687081D2CE7}">
          <p14:sldIdLst>
            <p14:sldId id="272"/>
            <p14:sldId id="273"/>
            <p14:sldId id="275"/>
            <p14:sldId id="256"/>
            <p14:sldId id="259"/>
            <p14:sldId id="258"/>
            <p14:sldId id="268"/>
            <p14:sldId id="262"/>
            <p14:sldId id="266"/>
            <p14:sldId id="261"/>
            <p14:sldId id="267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2" pos="10032" userDrawn="1">
          <p15:clr>
            <a:srgbClr val="A4A3A4"/>
          </p15:clr>
        </p15:guide>
        <p15:guide id="5" pos="15768" userDrawn="1">
          <p15:clr>
            <a:srgbClr val="A4A3A4"/>
          </p15:clr>
        </p15:guide>
        <p15:guide id="6" pos="15408" userDrawn="1">
          <p15:clr>
            <a:srgbClr val="A4A3A4"/>
          </p15:clr>
        </p15:guide>
        <p15:guide id="7" orient="horz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8FAADC"/>
    <a:srgbClr val="7C7C7C"/>
    <a:srgbClr val="2E75B6"/>
    <a:srgbClr val="C55A11"/>
    <a:srgbClr val="F4B183"/>
    <a:srgbClr val="A9D18E"/>
    <a:srgbClr val="333F50"/>
    <a:srgbClr val="BBCCE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96517" autoAdjust="0"/>
  </p:normalViewPr>
  <p:slideViewPr>
    <p:cSldViewPr snapToGrid="0" showGuides="1">
      <p:cViewPr>
        <p:scale>
          <a:sx n="25" d="100"/>
          <a:sy n="25" d="100"/>
        </p:scale>
        <p:origin x="1152" y="432"/>
      </p:cViewPr>
      <p:guideLst>
        <p:guide pos="10032"/>
        <p:guide pos="15768"/>
        <p:guide pos="15408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489452"/>
            <a:ext cx="384048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4408152"/>
            <a:ext cx="384048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27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604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460500"/>
            <a:ext cx="11041380" cy="2324735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460500"/>
            <a:ext cx="32484060" cy="2324735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5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18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6838954"/>
            <a:ext cx="4416552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8357854"/>
            <a:ext cx="4416552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67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302500"/>
            <a:ext cx="21762720" cy="174053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302500"/>
            <a:ext cx="21762720" cy="174053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3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460502"/>
            <a:ext cx="44165520" cy="530225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6724652"/>
            <a:ext cx="21662705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0020300"/>
            <a:ext cx="21662705" cy="147383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6724652"/>
            <a:ext cx="2176939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0020300"/>
            <a:ext cx="21769390" cy="147383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11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16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828800"/>
            <a:ext cx="16515395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949702"/>
            <a:ext cx="2592324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229600"/>
            <a:ext cx="16515395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66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828800"/>
            <a:ext cx="16515395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3949702"/>
            <a:ext cx="2592324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229600"/>
            <a:ext cx="16515395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1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460502"/>
            <a:ext cx="4416552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302500"/>
            <a:ext cx="4416552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5425402"/>
            <a:ext cx="1152144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E3539-A6A5-499B-9375-6A23067BFE4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5425402"/>
            <a:ext cx="1728216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5425402"/>
            <a:ext cx="1152144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94604-9BD3-47DC-BA8B-3775993AC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38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199.png"/><Relationship Id="rId26" Type="http://schemas.openxmlformats.org/officeDocument/2006/relationships/image" Target="../media/image204.png"/><Relationship Id="rId21" Type="http://schemas.openxmlformats.org/officeDocument/2006/relationships/image" Target="../media/image16.png"/><Relationship Id="rId34" Type="http://schemas.openxmlformats.org/officeDocument/2006/relationships/image" Target="../media/image209.png"/><Relationship Id="rId7" Type="http://schemas.openxmlformats.org/officeDocument/2006/relationships/image" Target="../media/image190.png"/><Relationship Id="rId12" Type="http://schemas.openxmlformats.org/officeDocument/2006/relationships/image" Target="../media/image15.png"/><Relationship Id="rId17" Type="http://schemas.openxmlformats.org/officeDocument/2006/relationships/image" Target="../media/image198.png"/><Relationship Id="rId25" Type="http://schemas.openxmlformats.org/officeDocument/2006/relationships/image" Target="../media/image203.png"/><Relationship Id="rId33" Type="http://schemas.openxmlformats.org/officeDocument/2006/relationships/image" Target="../media/image208.png"/><Relationship Id="rId2" Type="http://schemas.openxmlformats.org/officeDocument/2006/relationships/image" Target="../media/image10.png"/><Relationship Id="rId16" Type="http://schemas.openxmlformats.org/officeDocument/2006/relationships/image" Target="../media/image197.png"/><Relationship Id="rId20" Type="http://schemas.openxmlformats.org/officeDocument/2006/relationships/image" Target="../media/image12.png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1.png"/><Relationship Id="rId24" Type="http://schemas.openxmlformats.org/officeDocument/2006/relationships/image" Target="../media/image202.png"/><Relationship Id="rId32" Type="http://schemas.openxmlformats.org/officeDocument/2006/relationships/image" Target="../media/image21.png"/><Relationship Id="rId37" Type="http://schemas.openxmlformats.org/officeDocument/2006/relationships/image" Target="../media/image212.png"/><Relationship Id="rId5" Type="http://schemas.openxmlformats.org/officeDocument/2006/relationships/image" Target="../media/image188.png"/><Relationship Id="rId15" Type="http://schemas.openxmlformats.org/officeDocument/2006/relationships/image" Target="../media/image195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36" Type="http://schemas.openxmlformats.org/officeDocument/2006/relationships/image" Target="../media/image211.png"/><Relationship Id="rId10" Type="http://schemas.openxmlformats.org/officeDocument/2006/relationships/image" Target="../media/image193.png"/><Relationship Id="rId19" Type="http://schemas.openxmlformats.org/officeDocument/2006/relationships/image" Target="../media/image200.png"/><Relationship Id="rId31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192.png"/><Relationship Id="rId14" Type="http://schemas.openxmlformats.org/officeDocument/2006/relationships/image" Target="../media/image194.png"/><Relationship Id="rId22" Type="http://schemas.openxmlformats.org/officeDocument/2006/relationships/image" Target="../media/image20.png"/><Relationship Id="rId27" Type="http://schemas.openxmlformats.org/officeDocument/2006/relationships/image" Target="../media/image205.png"/><Relationship Id="rId30" Type="http://schemas.openxmlformats.org/officeDocument/2006/relationships/image" Target="../media/image13.png"/><Relationship Id="rId35" Type="http://schemas.openxmlformats.org/officeDocument/2006/relationships/image" Target="../media/image210.png"/><Relationship Id="rId8" Type="http://schemas.openxmlformats.org/officeDocument/2006/relationships/image" Target="../media/image191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199.png"/><Relationship Id="rId26" Type="http://schemas.openxmlformats.org/officeDocument/2006/relationships/image" Target="../media/image204.png"/><Relationship Id="rId21" Type="http://schemas.openxmlformats.org/officeDocument/2006/relationships/image" Target="../media/image16.png"/><Relationship Id="rId34" Type="http://schemas.openxmlformats.org/officeDocument/2006/relationships/image" Target="../media/image209.png"/><Relationship Id="rId7" Type="http://schemas.openxmlformats.org/officeDocument/2006/relationships/image" Target="../media/image190.png"/><Relationship Id="rId12" Type="http://schemas.openxmlformats.org/officeDocument/2006/relationships/image" Target="../media/image15.png"/><Relationship Id="rId17" Type="http://schemas.openxmlformats.org/officeDocument/2006/relationships/image" Target="../media/image198.png"/><Relationship Id="rId25" Type="http://schemas.openxmlformats.org/officeDocument/2006/relationships/image" Target="../media/image203.png"/><Relationship Id="rId33" Type="http://schemas.openxmlformats.org/officeDocument/2006/relationships/image" Target="../media/image208.png"/><Relationship Id="rId2" Type="http://schemas.openxmlformats.org/officeDocument/2006/relationships/image" Target="../media/image10.png"/><Relationship Id="rId16" Type="http://schemas.openxmlformats.org/officeDocument/2006/relationships/image" Target="../media/image197.png"/><Relationship Id="rId20" Type="http://schemas.openxmlformats.org/officeDocument/2006/relationships/image" Target="../media/image12.png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1.png"/><Relationship Id="rId24" Type="http://schemas.openxmlformats.org/officeDocument/2006/relationships/image" Target="../media/image202.png"/><Relationship Id="rId32" Type="http://schemas.openxmlformats.org/officeDocument/2006/relationships/image" Target="../media/image21.png"/><Relationship Id="rId37" Type="http://schemas.openxmlformats.org/officeDocument/2006/relationships/image" Target="../media/image212.png"/><Relationship Id="rId5" Type="http://schemas.openxmlformats.org/officeDocument/2006/relationships/image" Target="../media/image188.png"/><Relationship Id="rId15" Type="http://schemas.openxmlformats.org/officeDocument/2006/relationships/image" Target="../media/image195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36" Type="http://schemas.openxmlformats.org/officeDocument/2006/relationships/image" Target="../media/image211.png"/><Relationship Id="rId10" Type="http://schemas.openxmlformats.org/officeDocument/2006/relationships/image" Target="../media/image193.png"/><Relationship Id="rId19" Type="http://schemas.openxmlformats.org/officeDocument/2006/relationships/image" Target="../media/image200.png"/><Relationship Id="rId31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192.png"/><Relationship Id="rId14" Type="http://schemas.openxmlformats.org/officeDocument/2006/relationships/image" Target="../media/image194.png"/><Relationship Id="rId22" Type="http://schemas.openxmlformats.org/officeDocument/2006/relationships/image" Target="../media/image20.png"/><Relationship Id="rId27" Type="http://schemas.openxmlformats.org/officeDocument/2006/relationships/image" Target="../media/image205.png"/><Relationship Id="rId30" Type="http://schemas.openxmlformats.org/officeDocument/2006/relationships/image" Target="../media/image13.png"/><Relationship Id="rId35" Type="http://schemas.openxmlformats.org/officeDocument/2006/relationships/image" Target="../media/image210.png"/><Relationship Id="rId8" Type="http://schemas.openxmlformats.org/officeDocument/2006/relationships/image" Target="../media/image191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192.png"/><Relationship Id="rId26" Type="http://schemas.openxmlformats.org/officeDocument/2006/relationships/image" Target="../media/image201.png"/><Relationship Id="rId39" Type="http://schemas.openxmlformats.org/officeDocument/2006/relationships/image" Target="../media/image214.png"/><Relationship Id="rId21" Type="http://schemas.openxmlformats.org/officeDocument/2006/relationships/image" Target="../media/image195.png"/><Relationship Id="rId34" Type="http://schemas.openxmlformats.org/officeDocument/2006/relationships/image" Target="../media/image209.png"/><Relationship Id="rId42" Type="http://schemas.openxmlformats.org/officeDocument/2006/relationships/image" Target="../media/image217.png"/><Relationship Id="rId47" Type="http://schemas.openxmlformats.org/officeDocument/2006/relationships/image" Target="../media/image222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6" Type="http://schemas.openxmlformats.org/officeDocument/2006/relationships/image" Target="../media/image190.png"/><Relationship Id="rId29" Type="http://schemas.openxmlformats.org/officeDocument/2006/relationships/image" Target="../media/image204.png"/><Relationship Id="rId11" Type="http://schemas.openxmlformats.org/officeDocument/2006/relationships/image" Target="../media/image13.png"/><Relationship Id="rId24" Type="http://schemas.openxmlformats.org/officeDocument/2006/relationships/image" Target="../media/image199.png"/><Relationship Id="rId32" Type="http://schemas.openxmlformats.org/officeDocument/2006/relationships/image" Target="../media/image207.png"/><Relationship Id="rId37" Type="http://schemas.openxmlformats.org/officeDocument/2006/relationships/image" Target="../media/image212.png"/><Relationship Id="rId40" Type="http://schemas.openxmlformats.org/officeDocument/2006/relationships/image" Target="../media/image215.png"/><Relationship Id="rId45" Type="http://schemas.openxmlformats.org/officeDocument/2006/relationships/image" Target="../media/image220.png"/><Relationship Id="rId5" Type="http://schemas.openxmlformats.org/officeDocument/2006/relationships/image" Target="../media/image11.png"/><Relationship Id="rId15" Type="http://schemas.openxmlformats.org/officeDocument/2006/relationships/image" Target="../media/image189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36" Type="http://schemas.openxmlformats.org/officeDocument/2006/relationships/image" Target="../media/image211.png"/><Relationship Id="rId49" Type="http://schemas.openxmlformats.org/officeDocument/2006/relationships/image" Target="../media/image224.png"/><Relationship Id="rId10" Type="http://schemas.openxmlformats.org/officeDocument/2006/relationships/image" Target="../media/image20.png"/><Relationship Id="rId19" Type="http://schemas.openxmlformats.org/officeDocument/2006/relationships/image" Target="../media/image193.png"/><Relationship Id="rId31" Type="http://schemas.openxmlformats.org/officeDocument/2006/relationships/image" Target="../media/image206.png"/><Relationship Id="rId44" Type="http://schemas.openxmlformats.org/officeDocument/2006/relationships/image" Target="../media/image2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Relationship Id="rId14" Type="http://schemas.openxmlformats.org/officeDocument/2006/relationships/image" Target="../media/image188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Relationship Id="rId35" Type="http://schemas.openxmlformats.org/officeDocument/2006/relationships/image" Target="../media/image210.png"/><Relationship Id="rId43" Type="http://schemas.openxmlformats.org/officeDocument/2006/relationships/image" Target="../media/image218.png"/><Relationship Id="rId48" Type="http://schemas.openxmlformats.org/officeDocument/2006/relationships/image" Target="../media/image223.png"/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191.png"/><Relationship Id="rId25" Type="http://schemas.openxmlformats.org/officeDocument/2006/relationships/image" Target="../media/image200.png"/><Relationship Id="rId33" Type="http://schemas.openxmlformats.org/officeDocument/2006/relationships/image" Target="../media/image208.png"/><Relationship Id="rId38" Type="http://schemas.openxmlformats.org/officeDocument/2006/relationships/image" Target="../media/image213.png"/><Relationship Id="rId46" Type="http://schemas.openxmlformats.org/officeDocument/2006/relationships/image" Target="../media/image221.png"/><Relationship Id="rId20" Type="http://schemas.openxmlformats.org/officeDocument/2006/relationships/image" Target="../media/image194.png"/><Relationship Id="rId41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231.png"/><Relationship Id="rId18" Type="http://schemas.openxmlformats.org/officeDocument/2006/relationships/image" Target="../media/image76.jpeg"/><Relationship Id="rId3" Type="http://schemas.openxmlformats.org/officeDocument/2006/relationships/image" Target="../media/image225.png"/><Relationship Id="rId21" Type="http://schemas.openxmlformats.org/officeDocument/2006/relationships/image" Target="../media/image79.jpeg"/><Relationship Id="rId7" Type="http://schemas.openxmlformats.org/officeDocument/2006/relationships/image" Target="../media/image141.png"/><Relationship Id="rId12" Type="http://schemas.openxmlformats.org/officeDocument/2006/relationships/image" Target="../media/image137.png"/><Relationship Id="rId17" Type="http://schemas.openxmlformats.org/officeDocument/2006/relationships/image" Target="../media/image75.jpeg"/><Relationship Id="rId25" Type="http://schemas.openxmlformats.org/officeDocument/2006/relationships/image" Target="../media/image83.jpeg"/><Relationship Id="rId2" Type="http://schemas.openxmlformats.org/officeDocument/2006/relationships/image" Target="../media/image139.png"/><Relationship Id="rId16" Type="http://schemas.openxmlformats.org/officeDocument/2006/relationships/image" Target="../media/image74.jpeg"/><Relationship Id="rId20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0.png"/><Relationship Id="rId24" Type="http://schemas.openxmlformats.org/officeDocument/2006/relationships/image" Target="../media/image82.jpeg"/><Relationship Id="rId5" Type="http://schemas.openxmlformats.org/officeDocument/2006/relationships/image" Target="../media/image226.png"/><Relationship Id="rId15" Type="http://schemas.openxmlformats.org/officeDocument/2006/relationships/image" Target="../media/image138.png"/><Relationship Id="rId23" Type="http://schemas.openxmlformats.org/officeDocument/2006/relationships/image" Target="../media/image81.jpeg"/><Relationship Id="rId10" Type="http://schemas.openxmlformats.org/officeDocument/2006/relationships/image" Target="../media/image229.png"/><Relationship Id="rId19" Type="http://schemas.openxmlformats.org/officeDocument/2006/relationships/image" Target="../media/image77.jpeg"/><Relationship Id="rId4" Type="http://schemas.openxmlformats.org/officeDocument/2006/relationships/image" Target="../media/image140.png"/><Relationship Id="rId9" Type="http://schemas.openxmlformats.org/officeDocument/2006/relationships/image" Target="../media/image228.png"/><Relationship Id="rId14" Type="http://schemas.openxmlformats.org/officeDocument/2006/relationships/image" Target="../media/image232.png"/><Relationship Id="rId22" Type="http://schemas.openxmlformats.org/officeDocument/2006/relationships/image" Target="../media/image8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39.png"/><Relationship Id="rId3" Type="http://schemas.openxmlformats.org/officeDocument/2006/relationships/image" Target="../media/image233.png"/><Relationship Id="rId7" Type="http://schemas.openxmlformats.org/officeDocument/2006/relationships/image" Target="../media/image236.png"/><Relationship Id="rId12" Type="http://schemas.openxmlformats.org/officeDocument/2006/relationships/image" Target="../media/image68.png"/><Relationship Id="rId17" Type="http://schemas.openxmlformats.org/officeDocument/2006/relationships/image" Target="../media/image242.png"/><Relationship Id="rId2" Type="http://schemas.openxmlformats.org/officeDocument/2006/relationships/image" Target="../media/image56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11" Type="http://schemas.openxmlformats.org/officeDocument/2006/relationships/image" Target="../media/image238.png"/><Relationship Id="rId5" Type="http://schemas.openxmlformats.org/officeDocument/2006/relationships/image" Target="../media/image63.png"/><Relationship Id="rId15" Type="http://schemas.openxmlformats.org/officeDocument/2006/relationships/image" Target="../media/image241.png"/><Relationship Id="rId10" Type="http://schemas.openxmlformats.org/officeDocument/2006/relationships/image" Target="../media/image65.png"/><Relationship Id="rId4" Type="http://schemas.openxmlformats.org/officeDocument/2006/relationships/image" Target="../media/image234.png"/><Relationship Id="rId9" Type="http://schemas.openxmlformats.org/officeDocument/2006/relationships/image" Target="../media/image60.png"/><Relationship Id="rId14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microsoft.com/office/2007/relationships/hdphoto" Target="../media/hdphoto4.wdp"/><Relationship Id="rId3" Type="http://schemas.openxmlformats.org/officeDocument/2006/relationships/image" Target="../media/image143.png"/><Relationship Id="rId7" Type="http://schemas.openxmlformats.org/officeDocument/2006/relationships/image" Target="../media/image246.png"/><Relationship Id="rId12" Type="http://schemas.openxmlformats.org/officeDocument/2006/relationships/image" Target="../media/image248.png"/><Relationship Id="rId17" Type="http://schemas.microsoft.com/office/2007/relationships/hdphoto" Target="../media/hdphoto3.wdp"/><Relationship Id="rId2" Type="http://schemas.openxmlformats.org/officeDocument/2006/relationships/image" Target="../media/image243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microsoft.com/office/2007/relationships/hdphoto" Target="../media/hdphoto1.wdp"/><Relationship Id="rId5" Type="http://schemas.openxmlformats.org/officeDocument/2006/relationships/image" Target="../media/image245.png"/><Relationship Id="rId15" Type="http://schemas.microsoft.com/office/2007/relationships/hdphoto" Target="../media/hdphoto2.wdp"/><Relationship Id="rId10" Type="http://schemas.openxmlformats.org/officeDocument/2006/relationships/image" Target="../media/image149.png"/><Relationship Id="rId4" Type="http://schemas.openxmlformats.org/officeDocument/2006/relationships/image" Target="../media/image244.png"/><Relationship Id="rId9" Type="http://schemas.openxmlformats.org/officeDocument/2006/relationships/image" Target="../media/image247.png"/><Relationship Id="rId14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26" Type="http://schemas.openxmlformats.org/officeDocument/2006/relationships/image" Target="../media/image273.png"/><Relationship Id="rId21" Type="http://schemas.openxmlformats.org/officeDocument/2006/relationships/image" Target="../media/image268.png"/><Relationship Id="rId34" Type="http://schemas.openxmlformats.org/officeDocument/2006/relationships/image" Target="../media/image281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5" Type="http://schemas.openxmlformats.org/officeDocument/2006/relationships/image" Target="../media/image272.png"/><Relationship Id="rId33" Type="http://schemas.openxmlformats.org/officeDocument/2006/relationships/image" Target="../media/image280.png"/><Relationship Id="rId2" Type="http://schemas.openxmlformats.org/officeDocument/2006/relationships/image" Target="../media/image24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29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24" Type="http://schemas.openxmlformats.org/officeDocument/2006/relationships/image" Target="../media/image271.png"/><Relationship Id="rId32" Type="http://schemas.openxmlformats.org/officeDocument/2006/relationships/image" Target="../media/image279.png"/><Relationship Id="rId37" Type="http://schemas.openxmlformats.org/officeDocument/2006/relationships/image" Target="../media/image284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23" Type="http://schemas.openxmlformats.org/officeDocument/2006/relationships/image" Target="../media/image270.png"/><Relationship Id="rId28" Type="http://schemas.openxmlformats.org/officeDocument/2006/relationships/image" Target="../media/image275.png"/><Relationship Id="rId36" Type="http://schemas.openxmlformats.org/officeDocument/2006/relationships/image" Target="../media/image283.png"/><Relationship Id="rId10" Type="http://schemas.openxmlformats.org/officeDocument/2006/relationships/image" Target="../media/image257.png"/><Relationship Id="rId19" Type="http://schemas.openxmlformats.org/officeDocument/2006/relationships/image" Target="../media/image266.png"/><Relationship Id="rId31" Type="http://schemas.openxmlformats.org/officeDocument/2006/relationships/image" Target="../media/image278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Relationship Id="rId22" Type="http://schemas.openxmlformats.org/officeDocument/2006/relationships/image" Target="../media/image269.png"/><Relationship Id="rId27" Type="http://schemas.openxmlformats.org/officeDocument/2006/relationships/image" Target="../media/image274.png"/><Relationship Id="rId30" Type="http://schemas.openxmlformats.org/officeDocument/2006/relationships/image" Target="../media/image277.png"/><Relationship Id="rId35" Type="http://schemas.openxmlformats.org/officeDocument/2006/relationships/image" Target="../media/image282.png"/><Relationship Id="rId8" Type="http://schemas.openxmlformats.org/officeDocument/2006/relationships/image" Target="../media/image255.png"/><Relationship Id="rId3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image" Target="../media/image285.png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5" Type="http://schemas.openxmlformats.org/officeDocument/2006/relationships/image" Target="../media/image29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Relationship Id="rId14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9" Type="http://schemas.openxmlformats.org/officeDocument/2006/relationships/image" Target="../media/image34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49" Type="http://schemas.openxmlformats.org/officeDocument/2006/relationships/image" Target="../media/image54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3.png"/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46" Type="http://schemas.openxmlformats.org/officeDocument/2006/relationships/image" Target="../media/image51.png"/><Relationship Id="rId20" Type="http://schemas.openxmlformats.org/officeDocument/2006/relationships/image" Target="../media/image25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microsoft.com/office/2007/relationships/hdphoto" Target="../media/hdphoto9.wdp"/><Relationship Id="rId18" Type="http://schemas.openxmlformats.org/officeDocument/2006/relationships/image" Target="../media/image309.png"/><Relationship Id="rId3" Type="http://schemas.openxmlformats.org/officeDocument/2006/relationships/image" Target="../media/image301.png"/><Relationship Id="rId21" Type="http://schemas.microsoft.com/office/2007/relationships/hdphoto" Target="../media/hdphoto13.wdp"/><Relationship Id="rId7" Type="http://schemas.microsoft.com/office/2007/relationships/hdphoto" Target="../media/hdphoto6.wdp"/><Relationship Id="rId12" Type="http://schemas.openxmlformats.org/officeDocument/2006/relationships/image" Target="../media/image306.png"/><Relationship Id="rId17" Type="http://schemas.microsoft.com/office/2007/relationships/hdphoto" Target="../media/hdphoto11.wdp"/><Relationship Id="rId2" Type="http://schemas.openxmlformats.org/officeDocument/2006/relationships/image" Target="../media/image55.png"/><Relationship Id="rId16" Type="http://schemas.openxmlformats.org/officeDocument/2006/relationships/image" Target="../media/image308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11" Type="http://schemas.microsoft.com/office/2007/relationships/hdphoto" Target="../media/hdphoto8.wdp"/><Relationship Id="rId5" Type="http://schemas.openxmlformats.org/officeDocument/2006/relationships/image" Target="../media/image302.png"/><Relationship Id="rId15" Type="http://schemas.microsoft.com/office/2007/relationships/hdphoto" Target="../media/hdphoto10.wdp"/><Relationship Id="rId10" Type="http://schemas.openxmlformats.org/officeDocument/2006/relationships/image" Target="../media/image305.png"/><Relationship Id="rId19" Type="http://schemas.microsoft.com/office/2007/relationships/hdphoto" Target="../media/hdphoto12.wdp"/><Relationship Id="rId4" Type="http://schemas.microsoft.com/office/2007/relationships/hdphoto" Target="../media/hdphoto5.wdp"/><Relationship Id="rId9" Type="http://schemas.microsoft.com/office/2007/relationships/hdphoto" Target="../media/hdphoto7.wdp"/><Relationship Id="rId14" Type="http://schemas.openxmlformats.org/officeDocument/2006/relationships/image" Target="../media/image30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openxmlformats.org/officeDocument/2006/relationships/image" Target="../media/image314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microsoft.com/office/2007/relationships/hdphoto" Target="../media/hdphoto15.wdp"/><Relationship Id="rId4" Type="http://schemas.openxmlformats.org/officeDocument/2006/relationships/image" Target="../media/image3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319.png"/><Relationship Id="rId18" Type="http://schemas.openxmlformats.org/officeDocument/2006/relationships/image" Target="../media/image322.png"/><Relationship Id="rId3" Type="http://schemas.openxmlformats.org/officeDocument/2006/relationships/image" Target="../media/image290.png"/><Relationship Id="rId21" Type="http://schemas.openxmlformats.org/officeDocument/2006/relationships/image" Target="../media/image288.png"/><Relationship Id="rId7" Type="http://schemas.openxmlformats.org/officeDocument/2006/relationships/image" Target="../media/image298.png"/><Relationship Id="rId12" Type="http://schemas.openxmlformats.org/officeDocument/2006/relationships/image" Target="../media/image318.png"/><Relationship Id="rId17" Type="http://schemas.openxmlformats.org/officeDocument/2006/relationships/image" Target="../media/image295.png"/><Relationship Id="rId25" Type="http://schemas.openxmlformats.org/officeDocument/2006/relationships/image" Target="../media/image324.png"/><Relationship Id="rId2" Type="http://schemas.openxmlformats.org/officeDocument/2006/relationships/image" Target="../media/image289.png"/><Relationship Id="rId16" Type="http://schemas.openxmlformats.org/officeDocument/2006/relationships/image" Target="../media/image321.png"/><Relationship Id="rId20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11" Type="http://schemas.openxmlformats.org/officeDocument/2006/relationships/image" Target="../media/image317.png"/><Relationship Id="rId24" Type="http://schemas.openxmlformats.org/officeDocument/2006/relationships/image" Target="../media/image300.png"/><Relationship Id="rId5" Type="http://schemas.openxmlformats.org/officeDocument/2006/relationships/image" Target="../media/image294.png"/><Relationship Id="rId15" Type="http://schemas.openxmlformats.org/officeDocument/2006/relationships/image" Target="../media/image320.png"/><Relationship Id="rId23" Type="http://schemas.openxmlformats.org/officeDocument/2006/relationships/image" Target="../media/image296.png"/><Relationship Id="rId10" Type="http://schemas.openxmlformats.org/officeDocument/2006/relationships/image" Target="../media/image316.png"/><Relationship Id="rId19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315.png"/><Relationship Id="rId14" Type="http://schemas.openxmlformats.org/officeDocument/2006/relationships/image" Target="../media/image291.png"/><Relationship Id="rId22" Type="http://schemas.openxmlformats.org/officeDocument/2006/relationships/image" Target="../media/image2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325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325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2.png"/><Relationship Id="rId18" Type="http://schemas.openxmlformats.org/officeDocument/2006/relationships/image" Target="../media/image357.png"/><Relationship Id="rId3" Type="http://schemas.openxmlformats.org/officeDocument/2006/relationships/image" Target="../media/image342.png"/><Relationship Id="rId21" Type="http://schemas.openxmlformats.org/officeDocument/2006/relationships/image" Target="../media/image360.png"/><Relationship Id="rId7" Type="http://schemas.openxmlformats.org/officeDocument/2006/relationships/image" Target="../media/image346.png"/><Relationship Id="rId12" Type="http://schemas.openxmlformats.org/officeDocument/2006/relationships/image" Target="../media/image351.png"/><Relationship Id="rId17" Type="http://schemas.openxmlformats.org/officeDocument/2006/relationships/image" Target="../media/image356.png"/><Relationship Id="rId2" Type="http://schemas.openxmlformats.org/officeDocument/2006/relationships/image" Target="../media/image341.png"/><Relationship Id="rId16" Type="http://schemas.openxmlformats.org/officeDocument/2006/relationships/image" Target="../media/image355.png"/><Relationship Id="rId20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5" Type="http://schemas.openxmlformats.org/officeDocument/2006/relationships/image" Target="../media/image344.png"/><Relationship Id="rId15" Type="http://schemas.openxmlformats.org/officeDocument/2006/relationships/image" Target="../media/image354.png"/><Relationship Id="rId10" Type="http://schemas.openxmlformats.org/officeDocument/2006/relationships/image" Target="../media/image349.png"/><Relationship Id="rId19" Type="http://schemas.openxmlformats.org/officeDocument/2006/relationships/image" Target="../media/image358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0.png"/><Relationship Id="rId21" Type="http://schemas.openxmlformats.org/officeDocument/2006/relationships/image" Target="../media/image670.png"/><Relationship Id="rId42" Type="http://schemas.openxmlformats.org/officeDocument/2006/relationships/image" Target="../media/image761.png"/><Relationship Id="rId47" Type="http://schemas.openxmlformats.org/officeDocument/2006/relationships/image" Target="../media/image81.png"/><Relationship Id="rId63" Type="http://schemas.openxmlformats.org/officeDocument/2006/relationships/image" Target="../media/image97.png"/><Relationship Id="rId68" Type="http://schemas.openxmlformats.org/officeDocument/2006/relationships/image" Target="../media/image102.png"/><Relationship Id="rId16" Type="http://schemas.openxmlformats.org/officeDocument/2006/relationships/image" Target="../media/image620.png"/><Relationship Id="rId11" Type="http://schemas.openxmlformats.org/officeDocument/2006/relationships/image" Target="../media/image410.png"/><Relationship Id="rId24" Type="http://schemas.openxmlformats.org/officeDocument/2006/relationships/image" Target="../media/image440.png"/><Relationship Id="rId32" Type="http://schemas.openxmlformats.org/officeDocument/2006/relationships/image" Target="../media/image600.png"/><Relationship Id="rId37" Type="http://schemas.openxmlformats.org/officeDocument/2006/relationships/image" Target="../media/image710.png"/><Relationship Id="rId40" Type="http://schemas.openxmlformats.org/officeDocument/2006/relationships/image" Target="../media/image740.png"/><Relationship Id="rId45" Type="http://schemas.openxmlformats.org/officeDocument/2006/relationships/image" Target="../media/image790.png"/><Relationship Id="rId53" Type="http://schemas.openxmlformats.org/officeDocument/2006/relationships/image" Target="../media/image87.png"/><Relationship Id="rId58" Type="http://schemas.openxmlformats.org/officeDocument/2006/relationships/image" Target="../media/image92.png"/><Relationship Id="rId66" Type="http://schemas.openxmlformats.org/officeDocument/2006/relationships/image" Target="../media/image100.png"/><Relationship Id="rId74" Type="http://schemas.openxmlformats.org/officeDocument/2006/relationships/image" Target="../media/image108.png"/><Relationship Id="rId79" Type="http://schemas.openxmlformats.org/officeDocument/2006/relationships/image" Target="../media/image113.png"/><Relationship Id="rId5" Type="http://schemas.openxmlformats.org/officeDocument/2006/relationships/image" Target="../media/image540.png"/><Relationship Id="rId61" Type="http://schemas.openxmlformats.org/officeDocument/2006/relationships/image" Target="../media/image95.png"/><Relationship Id="rId19" Type="http://schemas.openxmlformats.org/officeDocument/2006/relationships/image" Target="../media/image650.png"/><Relationship Id="rId22" Type="http://schemas.openxmlformats.org/officeDocument/2006/relationships/image" Target="../media/image420.png"/><Relationship Id="rId27" Type="http://schemas.openxmlformats.org/officeDocument/2006/relationships/image" Target="../media/image470.png"/><Relationship Id="rId30" Type="http://schemas.openxmlformats.org/officeDocument/2006/relationships/image" Target="../media/image500.png"/><Relationship Id="rId35" Type="http://schemas.openxmlformats.org/officeDocument/2006/relationships/image" Target="../media/image690.png"/><Relationship Id="rId43" Type="http://schemas.openxmlformats.org/officeDocument/2006/relationships/image" Target="../media/image770.png"/><Relationship Id="rId48" Type="http://schemas.openxmlformats.org/officeDocument/2006/relationships/image" Target="../media/image82.png"/><Relationship Id="rId56" Type="http://schemas.openxmlformats.org/officeDocument/2006/relationships/image" Target="../media/image90.png"/><Relationship Id="rId64" Type="http://schemas.openxmlformats.org/officeDocument/2006/relationships/image" Target="../media/image98.png"/><Relationship Id="rId69" Type="http://schemas.openxmlformats.org/officeDocument/2006/relationships/image" Target="../media/image103.png"/><Relationship Id="rId77" Type="http://schemas.openxmlformats.org/officeDocument/2006/relationships/image" Target="../media/image111.png"/><Relationship Id="rId8" Type="http://schemas.openxmlformats.org/officeDocument/2006/relationships/image" Target="../media/image571.png"/><Relationship Id="rId51" Type="http://schemas.openxmlformats.org/officeDocument/2006/relationships/image" Target="../media/image85.png"/><Relationship Id="rId72" Type="http://schemas.openxmlformats.org/officeDocument/2006/relationships/image" Target="../media/image106.png"/><Relationship Id="rId80" Type="http://schemas.openxmlformats.org/officeDocument/2006/relationships/image" Target="../media/image114.png"/><Relationship Id="rId3" Type="http://schemas.openxmlformats.org/officeDocument/2006/relationships/image" Target="../media/image520.png"/><Relationship Id="rId12" Type="http://schemas.openxmlformats.org/officeDocument/2006/relationships/image" Target="../media/image581.png"/><Relationship Id="rId17" Type="http://schemas.openxmlformats.org/officeDocument/2006/relationships/image" Target="../media/image630.png"/><Relationship Id="rId25" Type="http://schemas.openxmlformats.org/officeDocument/2006/relationships/image" Target="../media/image450.png"/><Relationship Id="rId33" Type="http://schemas.openxmlformats.org/officeDocument/2006/relationships/image" Target="../media/image610.png"/><Relationship Id="rId38" Type="http://schemas.openxmlformats.org/officeDocument/2006/relationships/image" Target="../media/image720.png"/><Relationship Id="rId46" Type="http://schemas.openxmlformats.org/officeDocument/2006/relationships/image" Target="../media/image800.png"/><Relationship Id="rId59" Type="http://schemas.openxmlformats.org/officeDocument/2006/relationships/image" Target="../media/image93.png"/><Relationship Id="rId67" Type="http://schemas.openxmlformats.org/officeDocument/2006/relationships/image" Target="../media/image101.png"/><Relationship Id="rId20" Type="http://schemas.openxmlformats.org/officeDocument/2006/relationships/image" Target="../media/image660.png"/><Relationship Id="rId41" Type="http://schemas.openxmlformats.org/officeDocument/2006/relationships/image" Target="../media/image750.png"/><Relationship Id="rId54" Type="http://schemas.openxmlformats.org/officeDocument/2006/relationships/image" Target="../media/image88.png"/><Relationship Id="rId62" Type="http://schemas.openxmlformats.org/officeDocument/2006/relationships/image" Target="../media/image96.png"/><Relationship Id="rId70" Type="http://schemas.openxmlformats.org/officeDocument/2006/relationships/image" Target="../media/image104.png"/><Relationship Id="rId75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23" Type="http://schemas.openxmlformats.org/officeDocument/2006/relationships/image" Target="../media/image430.png"/><Relationship Id="rId28" Type="http://schemas.openxmlformats.org/officeDocument/2006/relationships/image" Target="../media/image480.png"/><Relationship Id="rId36" Type="http://schemas.openxmlformats.org/officeDocument/2006/relationships/image" Target="../media/image700.png"/><Relationship Id="rId49" Type="http://schemas.openxmlformats.org/officeDocument/2006/relationships/image" Target="../media/image83.png"/><Relationship Id="rId57" Type="http://schemas.openxmlformats.org/officeDocument/2006/relationships/image" Target="../media/image91.png"/><Relationship Id="rId10" Type="http://schemas.openxmlformats.org/officeDocument/2006/relationships/image" Target="../media/image1259.png"/><Relationship Id="rId31" Type="http://schemas.openxmlformats.org/officeDocument/2006/relationships/image" Target="../media/image510.png"/><Relationship Id="rId44" Type="http://schemas.openxmlformats.org/officeDocument/2006/relationships/image" Target="../media/image780.png"/><Relationship Id="rId52" Type="http://schemas.openxmlformats.org/officeDocument/2006/relationships/image" Target="../media/image86.png"/><Relationship Id="rId60" Type="http://schemas.openxmlformats.org/officeDocument/2006/relationships/image" Target="../media/image94.png"/><Relationship Id="rId65" Type="http://schemas.openxmlformats.org/officeDocument/2006/relationships/image" Target="../media/image99.png"/><Relationship Id="rId73" Type="http://schemas.openxmlformats.org/officeDocument/2006/relationships/image" Target="../media/image107.png"/><Relationship Id="rId78" Type="http://schemas.openxmlformats.org/officeDocument/2006/relationships/image" Target="../media/image112.png"/><Relationship Id="rId81" Type="http://schemas.openxmlformats.org/officeDocument/2006/relationships/image" Target="../media/image115.png"/><Relationship Id="rId4" Type="http://schemas.openxmlformats.org/officeDocument/2006/relationships/image" Target="../media/image530.png"/><Relationship Id="rId13" Type="http://schemas.openxmlformats.org/officeDocument/2006/relationships/image" Target="../media/image590.png"/><Relationship Id="rId18" Type="http://schemas.openxmlformats.org/officeDocument/2006/relationships/image" Target="../media/image640.png"/><Relationship Id="rId39" Type="http://schemas.openxmlformats.org/officeDocument/2006/relationships/image" Target="../media/image730.png"/><Relationship Id="rId34" Type="http://schemas.openxmlformats.org/officeDocument/2006/relationships/image" Target="../media/image680.png"/><Relationship Id="rId50" Type="http://schemas.openxmlformats.org/officeDocument/2006/relationships/image" Target="../media/image84.png"/><Relationship Id="rId55" Type="http://schemas.openxmlformats.org/officeDocument/2006/relationships/image" Target="../media/image89.png"/><Relationship Id="rId76" Type="http://schemas.openxmlformats.org/officeDocument/2006/relationships/image" Target="../media/image110.png"/><Relationship Id="rId7" Type="http://schemas.openxmlformats.org/officeDocument/2006/relationships/image" Target="../media/image561.png"/><Relationship Id="rId71" Type="http://schemas.openxmlformats.org/officeDocument/2006/relationships/image" Target="../media/image105.png"/><Relationship Id="rId2" Type="http://schemas.openxmlformats.org/officeDocument/2006/relationships/image" Target="../media/image55.png"/><Relationship Id="rId29" Type="http://schemas.openxmlformats.org/officeDocument/2006/relationships/image" Target="../media/image49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1.png"/><Relationship Id="rId21" Type="http://schemas.openxmlformats.org/officeDocument/2006/relationships/image" Target="../media/image134.png"/><Relationship Id="rId42" Type="http://schemas.openxmlformats.org/officeDocument/2006/relationships/image" Target="../media/image373.png"/><Relationship Id="rId47" Type="http://schemas.openxmlformats.org/officeDocument/2006/relationships/image" Target="../media/image378.png"/><Relationship Id="rId50" Type="http://schemas.openxmlformats.org/officeDocument/2006/relationships/image" Target="../media/image381.png"/><Relationship Id="rId55" Type="http://schemas.openxmlformats.org/officeDocument/2006/relationships/image" Target="../media/image386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54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45" Type="http://schemas.openxmlformats.org/officeDocument/2006/relationships/image" Target="../media/image376.png"/><Relationship Id="rId53" Type="http://schemas.openxmlformats.org/officeDocument/2006/relationships/image" Target="../media/image384.png"/><Relationship Id="rId58" Type="http://schemas.openxmlformats.org/officeDocument/2006/relationships/image" Target="../media/image389.png"/><Relationship Id="rId5" Type="http://schemas.openxmlformats.org/officeDocument/2006/relationships/image" Target="../media/image119.png"/><Relationship Id="rId15" Type="http://schemas.openxmlformats.org/officeDocument/2006/relationships/image" Target="../media/image128.png"/><Relationship Id="rId49" Type="http://schemas.openxmlformats.org/officeDocument/2006/relationships/image" Target="../media/image380.png"/><Relationship Id="rId36" Type="http://schemas.openxmlformats.org/officeDocument/2006/relationships/image" Target="../media/image367.png"/><Relationship Id="rId57" Type="http://schemas.openxmlformats.org/officeDocument/2006/relationships/image" Target="../media/image388.png"/><Relationship Id="rId10" Type="http://schemas.openxmlformats.org/officeDocument/2006/relationships/image" Target="../media/image124.png"/><Relationship Id="rId19" Type="http://schemas.openxmlformats.org/officeDocument/2006/relationships/image" Target="../media/image132.png"/><Relationship Id="rId44" Type="http://schemas.openxmlformats.org/officeDocument/2006/relationships/image" Target="../media/image375.png"/><Relationship Id="rId52" Type="http://schemas.openxmlformats.org/officeDocument/2006/relationships/image" Target="../media/image383.png"/><Relationship Id="rId60" Type="http://schemas.openxmlformats.org/officeDocument/2006/relationships/image" Target="../media/image391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55.png"/><Relationship Id="rId22" Type="http://schemas.openxmlformats.org/officeDocument/2006/relationships/image" Target="../media/image135.png"/><Relationship Id="rId43" Type="http://schemas.openxmlformats.org/officeDocument/2006/relationships/image" Target="../media/image374.png"/><Relationship Id="rId48" Type="http://schemas.openxmlformats.org/officeDocument/2006/relationships/image" Target="../media/image379.png"/><Relationship Id="rId56" Type="http://schemas.openxmlformats.org/officeDocument/2006/relationships/image" Target="../media/image387.png"/><Relationship Id="rId8" Type="http://schemas.openxmlformats.org/officeDocument/2006/relationships/image" Target="../media/image122.png"/><Relationship Id="rId51" Type="http://schemas.openxmlformats.org/officeDocument/2006/relationships/image" Target="../media/image382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0.png"/><Relationship Id="rId46" Type="http://schemas.openxmlformats.org/officeDocument/2006/relationships/image" Target="../media/image377.png"/><Relationship Id="rId59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9.png"/><Relationship Id="rId2" Type="http://schemas.openxmlformats.org/officeDocument/2006/relationships/image" Target="../media/image560.png"/><Relationship Id="rId16" Type="http://schemas.openxmlformats.org/officeDocument/2006/relationships/image" Target="../media/image1292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580.png"/><Relationship Id="rId14" Type="http://schemas.openxmlformats.org/officeDocument/2006/relationships/image" Target="../media/image5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microsoft.com/office/2007/relationships/hdphoto" Target="../media/hdphoto1.wdp"/><Relationship Id="rId3" Type="http://schemas.openxmlformats.org/officeDocument/2006/relationships/image" Target="../media/image75.jpeg"/><Relationship Id="rId21" Type="http://schemas.openxmlformats.org/officeDocument/2006/relationships/image" Target="../media/image145.png"/><Relationship Id="rId7" Type="http://schemas.openxmlformats.org/officeDocument/2006/relationships/image" Target="../media/image79.jpe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image" Target="../media/image74.jpe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image" Target="../media/image83.jpeg"/><Relationship Id="rId24" Type="http://schemas.openxmlformats.org/officeDocument/2006/relationships/image" Target="../media/image148.png"/><Relationship Id="rId5" Type="http://schemas.openxmlformats.org/officeDocument/2006/relationships/image" Target="../media/image77.jpe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microsoft.com/office/2007/relationships/hdphoto" Target="../media/hdphoto2.wdp"/><Relationship Id="rId10" Type="http://schemas.openxmlformats.org/officeDocument/2006/relationships/image" Target="../media/image82.jpeg"/><Relationship Id="rId19" Type="http://schemas.openxmlformats.org/officeDocument/2006/relationships/image" Target="../media/image143.png"/><Relationship Id="rId4" Type="http://schemas.openxmlformats.org/officeDocument/2006/relationships/image" Target="../media/image76.jpeg"/><Relationship Id="rId9" Type="http://schemas.openxmlformats.org/officeDocument/2006/relationships/image" Target="../media/image81.jpe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0.png"/><Relationship Id="rId30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626AB09-41A5-4499-97E7-B2F8DF2941A6}"/>
              </a:ext>
            </a:extLst>
          </p:cNvPr>
          <p:cNvSpPr/>
          <p:nvPr/>
        </p:nvSpPr>
        <p:spPr>
          <a:xfrm>
            <a:off x="9008534" y="5384800"/>
            <a:ext cx="23537334" cy="187282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DE2F07B-C29E-4F41-BA95-2B8232C23C07}"/>
              </a:ext>
            </a:extLst>
          </p:cNvPr>
          <p:cNvGrpSpPr/>
          <p:nvPr/>
        </p:nvGrpSpPr>
        <p:grpSpPr>
          <a:xfrm>
            <a:off x="17845171" y="11778366"/>
            <a:ext cx="5319628" cy="2651883"/>
            <a:chOff x="540105" y="1990899"/>
            <a:chExt cx="5319628" cy="265188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4AEDF90-7723-4046-BADC-DF35E70D7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7138"/>
            <a:stretch/>
          </p:blipFill>
          <p:spPr>
            <a:xfrm>
              <a:off x="540107" y="2144789"/>
              <a:ext cx="1676400" cy="12214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6537BEC-8B09-42EA-A889-C740538E3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7138"/>
            <a:stretch/>
          </p:blipFill>
          <p:spPr>
            <a:xfrm>
              <a:off x="2361720" y="2144789"/>
              <a:ext cx="1676400" cy="12214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95B4F49-22AF-4B62-AE3C-D419658D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7138"/>
            <a:stretch/>
          </p:blipFill>
          <p:spPr>
            <a:xfrm>
              <a:off x="4183333" y="2144789"/>
              <a:ext cx="1676400" cy="12214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70B2DA9-843B-4D74-9B4D-6BDB0BF0F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664" b="27138"/>
            <a:stretch/>
          </p:blipFill>
          <p:spPr>
            <a:xfrm>
              <a:off x="2361721" y="3594237"/>
              <a:ext cx="1676400" cy="90858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8" name="连接符: 曲线 7">
              <a:extLst>
                <a:ext uri="{FF2B5EF4-FFF2-40B4-BE49-F238E27FC236}">
                  <a16:creationId xmlns:a16="http://schemas.microsoft.com/office/drawing/2014/main" id="{46DD1890-B50D-4352-9424-AB2AB46DDBA1}"/>
                </a:ext>
              </a:extLst>
            </p:cNvPr>
            <p:cNvCxnSpPr>
              <a:cxnSpLocks/>
              <a:stCxn id="33" idx="0"/>
              <a:endCxn id="20" idx="4"/>
            </p:cNvCxnSpPr>
            <p:nvPr/>
          </p:nvCxnSpPr>
          <p:spPr>
            <a:xfrm rot="10800000">
              <a:off x="1278968" y="3366252"/>
              <a:ext cx="1113234" cy="781693"/>
            </a:xfrm>
            <a:prstGeom prst="curvedConnector2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连接符: 曲线 8">
              <a:extLst>
                <a:ext uri="{FF2B5EF4-FFF2-40B4-BE49-F238E27FC236}">
                  <a16:creationId xmlns:a16="http://schemas.microsoft.com/office/drawing/2014/main" id="{41A2A593-41A2-4695-9056-8F5C6BF3A019}"/>
                </a:ext>
              </a:extLst>
            </p:cNvPr>
            <p:cNvCxnSpPr>
              <a:cxnSpLocks/>
              <a:stCxn id="36" idx="4"/>
              <a:endCxn id="28" idx="4"/>
            </p:cNvCxnSpPr>
            <p:nvPr/>
          </p:nvCxnSpPr>
          <p:spPr>
            <a:xfrm flipV="1">
              <a:off x="4007643" y="3360343"/>
              <a:ext cx="1110109" cy="787600"/>
            </a:xfrm>
            <a:prstGeom prst="curvedConnector2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6CA17A9-BBC5-4138-ADA0-E2D9C30C371E}"/>
                </a:ext>
              </a:extLst>
            </p:cNvPr>
            <p:cNvCxnSpPr>
              <a:cxnSpLocks/>
              <a:stCxn id="30" idx="0"/>
              <a:endCxn id="24" idx="4"/>
            </p:cNvCxnSpPr>
            <p:nvPr/>
          </p:nvCxnSpPr>
          <p:spPr>
            <a:xfrm flipV="1">
              <a:off x="3100504" y="3360345"/>
              <a:ext cx="0" cy="227984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75DD01A6-7C7C-46F1-AB53-97766491102A}"/>
                </a:ext>
              </a:extLst>
            </p:cNvPr>
            <p:cNvSpPr/>
            <p:nvPr/>
          </p:nvSpPr>
          <p:spPr>
            <a:xfrm>
              <a:off x="2121334" y="2642510"/>
              <a:ext cx="335559" cy="22602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F2FDDF7B-827C-4D77-97DA-09203090CC9F}"/>
                </a:ext>
              </a:extLst>
            </p:cNvPr>
            <p:cNvSpPr/>
            <p:nvPr/>
          </p:nvSpPr>
          <p:spPr>
            <a:xfrm>
              <a:off x="3942947" y="2642510"/>
              <a:ext cx="335559" cy="22602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F86898B-0CBE-4918-956A-6ABC46E3457D}"/>
                    </a:ext>
                  </a:extLst>
                </p:cNvPr>
                <p:cNvSpPr txBox="1"/>
                <p:nvPr/>
              </p:nvSpPr>
              <p:spPr>
                <a:xfrm>
                  <a:off x="540105" y="1990900"/>
                  <a:ext cx="167639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F86898B-0CBE-4918-956A-6ABC46E34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05" y="1990900"/>
                  <a:ext cx="1676399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9A2A4A8-AE40-477A-9AC2-33BBC0CC00B8}"/>
                    </a:ext>
                  </a:extLst>
                </p:cNvPr>
                <p:cNvSpPr txBox="1"/>
                <p:nvPr/>
              </p:nvSpPr>
              <p:spPr>
                <a:xfrm>
                  <a:off x="2361716" y="1990899"/>
                  <a:ext cx="16763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9A2A4A8-AE40-477A-9AC2-33BBC0CC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716" y="1990899"/>
                  <a:ext cx="167639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444E812-527C-41C7-8CFF-EE40B231B260}"/>
                    </a:ext>
                  </a:extLst>
                </p:cNvPr>
                <p:cNvSpPr txBox="1"/>
                <p:nvPr/>
              </p:nvSpPr>
              <p:spPr>
                <a:xfrm>
                  <a:off x="4183324" y="1990899"/>
                  <a:ext cx="167639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</a:t>
                  </a:r>
                  <a:r>
                    <a:rPr lang="en-US" altLang="zh-CN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</m:oMath>
                  </a14:m>
                  <a:r>
                    <a:rPr lang="en-US" altLang="zh-CN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+1</a:t>
                  </a:r>
                  <a:endParaRPr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444E812-527C-41C7-8CFF-EE40B231B2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3324" y="1990899"/>
                  <a:ext cx="167639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6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64E9DBD-3988-40A4-8786-4B2CCF5A73AE}"/>
                </a:ext>
              </a:extLst>
            </p:cNvPr>
            <p:cNvSpPr txBox="1"/>
            <p:nvPr/>
          </p:nvSpPr>
          <p:spPr>
            <a:xfrm>
              <a:off x="2331243" y="4335005"/>
              <a:ext cx="16763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Canonical Space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A0589A94-4F5E-4F2C-9734-1BF66F88EAB6}"/>
                </a:ext>
              </a:extLst>
            </p:cNvPr>
            <p:cNvCxnSpPr>
              <a:cxnSpLocks/>
              <a:stCxn id="21" idx="4"/>
              <a:endCxn id="34" idx="0"/>
            </p:cNvCxnSpPr>
            <p:nvPr/>
          </p:nvCxnSpPr>
          <p:spPr>
            <a:xfrm rot="16200000" flipH="1">
              <a:off x="1643571" y="3200480"/>
              <a:ext cx="582860" cy="914399"/>
            </a:xfrm>
            <a:prstGeom prst="curvedConnector2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72C4390-B091-4951-9DBD-4EDBA8DAC519}"/>
                </a:ext>
              </a:extLst>
            </p:cNvPr>
            <p:cNvGrpSpPr/>
            <p:nvPr/>
          </p:nvGrpSpPr>
          <p:grpSpPr>
            <a:xfrm>
              <a:off x="1256108" y="3320531"/>
              <a:ext cx="244553" cy="45720"/>
              <a:chOff x="1256108" y="3320531"/>
              <a:chExt cx="244553" cy="45720"/>
            </a:xfrm>
            <a:noFill/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C6E562AA-FC3F-4E3F-9C46-06EA347B023A}"/>
                  </a:ext>
                </a:extLst>
              </p:cNvPr>
              <p:cNvSpPr/>
              <p:nvPr/>
            </p:nvSpPr>
            <p:spPr>
              <a:xfrm>
                <a:off x="1256108" y="33205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7CDB495-5CA5-4BB7-836E-8A33AB37FE25}"/>
                  </a:ext>
                </a:extLst>
              </p:cNvPr>
              <p:cNvSpPr/>
              <p:nvPr/>
            </p:nvSpPr>
            <p:spPr>
              <a:xfrm>
                <a:off x="1454942" y="332053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02BA8BD-A492-4E73-AB33-F266580485C5}"/>
                </a:ext>
              </a:extLst>
            </p:cNvPr>
            <p:cNvGrpSpPr/>
            <p:nvPr/>
          </p:nvGrpSpPr>
          <p:grpSpPr>
            <a:xfrm>
              <a:off x="3077644" y="3314625"/>
              <a:ext cx="244553" cy="45720"/>
              <a:chOff x="1256108" y="3320531"/>
              <a:chExt cx="244553" cy="45720"/>
            </a:xfrm>
            <a:noFill/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7CB5A1D-08D3-4F04-811E-F2E1ABFA41F2}"/>
                  </a:ext>
                </a:extLst>
              </p:cNvPr>
              <p:cNvSpPr/>
              <p:nvPr/>
            </p:nvSpPr>
            <p:spPr>
              <a:xfrm>
                <a:off x="1256108" y="33205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ED740A3-3206-480D-8DF3-7AC43E8F2287}"/>
                  </a:ext>
                </a:extLst>
              </p:cNvPr>
              <p:cNvSpPr/>
              <p:nvPr/>
            </p:nvSpPr>
            <p:spPr>
              <a:xfrm>
                <a:off x="1454942" y="332053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08835B7-0777-4120-8175-B2895B18D8F6}"/>
                </a:ext>
              </a:extLst>
            </p:cNvPr>
            <p:cNvGrpSpPr/>
            <p:nvPr/>
          </p:nvGrpSpPr>
          <p:grpSpPr>
            <a:xfrm>
              <a:off x="4896058" y="3314624"/>
              <a:ext cx="244553" cy="45720"/>
              <a:chOff x="1256108" y="3320531"/>
              <a:chExt cx="244553" cy="45720"/>
            </a:xfrm>
            <a:noFill/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29F2E2B-D694-4531-B34F-157109E5D378}"/>
                  </a:ext>
                </a:extLst>
              </p:cNvPr>
              <p:cNvSpPr/>
              <p:nvPr/>
            </p:nvSpPr>
            <p:spPr>
              <a:xfrm>
                <a:off x="1256108" y="33205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ADC08DA1-DF90-4529-8BC4-41210428D542}"/>
                  </a:ext>
                </a:extLst>
              </p:cNvPr>
              <p:cNvSpPr/>
              <p:nvPr/>
            </p:nvSpPr>
            <p:spPr>
              <a:xfrm>
                <a:off x="1454942" y="332053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8C1BEEB-836E-4E9B-98CA-C641DE1ED2C8}"/>
                </a:ext>
              </a:extLst>
            </p:cNvPr>
            <p:cNvGrpSpPr/>
            <p:nvPr/>
          </p:nvGrpSpPr>
          <p:grpSpPr>
            <a:xfrm>
              <a:off x="3077644" y="3588328"/>
              <a:ext cx="244553" cy="45720"/>
              <a:chOff x="1256108" y="3320531"/>
              <a:chExt cx="244553" cy="45720"/>
            </a:xfrm>
            <a:noFill/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31D74CF-1A43-4045-BA36-72C7FC1BEFC6}"/>
                  </a:ext>
                </a:extLst>
              </p:cNvPr>
              <p:cNvSpPr/>
              <p:nvPr/>
            </p:nvSpPr>
            <p:spPr>
              <a:xfrm>
                <a:off x="1256108" y="33205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A162E15E-2B0F-4510-9A80-431DBBD748AA}"/>
                  </a:ext>
                </a:extLst>
              </p:cNvPr>
              <p:cNvSpPr/>
              <p:nvPr/>
            </p:nvSpPr>
            <p:spPr>
              <a:xfrm>
                <a:off x="1454942" y="332053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0D03DF7-7312-47DE-8A2F-7EE1EBB5AEBE}"/>
                </a:ext>
              </a:extLst>
            </p:cNvPr>
            <p:cNvGrpSpPr/>
            <p:nvPr/>
          </p:nvGrpSpPr>
          <p:grpSpPr>
            <a:xfrm rot="16200000">
              <a:off x="2292784" y="4025667"/>
              <a:ext cx="244553" cy="45720"/>
              <a:chOff x="1256108" y="3320531"/>
              <a:chExt cx="244553" cy="45720"/>
            </a:xfrm>
            <a:noFill/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EB191B99-6C58-4726-A071-9C25F7F59B37}"/>
                  </a:ext>
                </a:extLst>
              </p:cNvPr>
              <p:cNvSpPr/>
              <p:nvPr/>
            </p:nvSpPr>
            <p:spPr>
              <a:xfrm>
                <a:off x="1256108" y="33205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ECAA9177-F30E-49BE-9E06-E3CDFC4900B1}"/>
                  </a:ext>
                </a:extLst>
              </p:cNvPr>
              <p:cNvSpPr/>
              <p:nvPr/>
            </p:nvSpPr>
            <p:spPr>
              <a:xfrm>
                <a:off x="1454942" y="332053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2ED56F71-1EF1-4CEE-B412-A7E0C60BB3D9}"/>
                </a:ext>
              </a:extLst>
            </p:cNvPr>
            <p:cNvGrpSpPr/>
            <p:nvPr/>
          </p:nvGrpSpPr>
          <p:grpSpPr>
            <a:xfrm rot="16200000">
              <a:off x="3862506" y="4025666"/>
              <a:ext cx="244553" cy="45720"/>
              <a:chOff x="1256108" y="3320531"/>
              <a:chExt cx="244553" cy="45720"/>
            </a:xfrm>
            <a:noFill/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1FAD006-E09D-455B-BD9B-D61389D0F997}"/>
                  </a:ext>
                </a:extLst>
              </p:cNvPr>
              <p:cNvSpPr/>
              <p:nvPr/>
            </p:nvSpPr>
            <p:spPr>
              <a:xfrm>
                <a:off x="1256108" y="33205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2E4418D-4DC2-424E-9CAF-C24D98AC90CD}"/>
                  </a:ext>
                </a:extLst>
              </p:cNvPr>
              <p:cNvSpPr/>
              <p:nvPr/>
            </p:nvSpPr>
            <p:spPr>
              <a:xfrm>
                <a:off x="1454942" y="332053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7" name="连接符: 曲线 46">
              <a:extLst>
                <a:ext uri="{FF2B5EF4-FFF2-40B4-BE49-F238E27FC236}">
                  <a16:creationId xmlns:a16="http://schemas.microsoft.com/office/drawing/2014/main" id="{F1DF431A-0BE8-4C45-9DD9-C6147674F09B}"/>
                </a:ext>
              </a:extLst>
            </p:cNvPr>
            <p:cNvCxnSpPr>
              <a:cxnSpLocks/>
              <a:stCxn id="27" idx="4"/>
              <a:endCxn id="37" idx="4"/>
            </p:cNvCxnSpPr>
            <p:nvPr/>
          </p:nvCxnSpPr>
          <p:spPr>
            <a:xfrm rot="5400000">
              <a:off x="4168898" y="3199088"/>
              <a:ext cx="588765" cy="911276"/>
            </a:xfrm>
            <a:prstGeom prst="curvedConnector2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50675F69-3CA0-4FB2-908A-58C2AA5B5ECA}"/>
                </a:ext>
              </a:extLst>
            </p:cNvPr>
            <p:cNvCxnSpPr>
              <a:cxnSpLocks/>
              <a:stCxn id="25" idx="4"/>
              <a:endCxn id="31" idx="0"/>
            </p:cNvCxnSpPr>
            <p:nvPr/>
          </p:nvCxnSpPr>
          <p:spPr>
            <a:xfrm>
              <a:off x="3299338" y="3360344"/>
              <a:ext cx="0" cy="227984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0EC38BB-C9B0-4090-A69C-1D6E948AB3E1}"/>
                </a:ext>
              </a:extLst>
            </p:cNvPr>
            <p:cNvSpPr/>
            <p:nvPr/>
          </p:nvSpPr>
          <p:spPr>
            <a:xfrm>
              <a:off x="3746623" y="3332626"/>
              <a:ext cx="12125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7C7C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Eulerian View</a:t>
              </a:r>
              <a:endParaRPr lang="zh-CN" altLang="en-US" sz="1400" b="1" dirty="0">
                <a:solidFill>
                  <a:srgbClr val="7C7C7C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3C0FAEB-B330-4DD2-95DB-890A01F06C7D}"/>
                </a:ext>
              </a:extLst>
            </p:cNvPr>
            <p:cNvSpPr/>
            <p:nvPr/>
          </p:nvSpPr>
          <p:spPr>
            <a:xfrm>
              <a:off x="4268111" y="4048527"/>
              <a:ext cx="1506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rgbClr val="8FAAD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Lagrangian</a:t>
              </a:r>
              <a:r>
                <a:rPr lang="en-US" altLang="zh-CN" sz="1400" b="1" dirty="0">
                  <a:solidFill>
                    <a:srgbClr val="8FAAD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View</a:t>
              </a:r>
              <a:endParaRPr lang="zh-CN" altLang="en-US" sz="1400" b="1" dirty="0">
                <a:solidFill>
                  <a:srgbClr val="8FAAD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184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4D00724-B123-4309-A650-CDDCC27A3A38}"/>
              </a:ext>
            </a:extLst>
          </p:cNvPr>
          <p:cNvSpPr/>
          <p:nvPr/>
        </p:nvSpPr>
        <p:spPr>
          <a:xfrm>
            <a:off x="-2408465" y="0"/>
            <a:ext cx="51844067" cy="2743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A73F011C-AC73-4B95-9296-A4C0EE2C3484}"/>
              </a:ext>
            </a:extLst>
          </p:cNvPr>
          <p:cNvSpPr/>
          <p:nvPr/>
        </p:nvSpPr>
        <p:spPr>
          <a:xfrm>
            <a:off x="-1" y="-342900"/>
            <a:ext cx="42317625" cy="27774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4074488C-B87F-482B-93E3-D1159BB12565}"/>
              </a:ext>
            </a:extLst>
          </p:cNvPr>
          <p:cNvGrpSpPr/>
          <p:nvPr/>
        </p:nvGrpSpPr>
        <p:grpSpPr>
          <a:xfrm>
            <a:off x="8557252" y="1923139"/>
            <a:ext cx="16874017" cy="23585722"/>
            <a:chOff x="2931242" y="2234994"/>
            <a:chExt cx="16874017" cy="23585722"/>
          </a:xfrm>
        </p:grpSpPr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2FFB0CC7-B2E7-40D2-B8B3-5975F55E9A26}"/>
                </a:ext>
              </a:extLst>
            </p:cNvPr>
            <p:cNvGrpSpPr/>
            <p:nvPr/>
          </p:nvGrpSpPr>
          <p:grpSpPr>
            <a:xfrm>
              <a:off x="2931242" y="14186894"/>
              <a:ext cx="16874017" cy="11633822"/>
              <a:chOff x="2931242" y="14942274"/>
              <a:chExt cx="16874017" cy="11633822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B9C06FE2-8CD8-42F7-A8A7-C98193D89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82559" y="18854185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0AE063BE-EE8D-4BF0-BB40-E0A92477A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32120" y="18854185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5AA97CCB-BCB0-40B6-808C-F7F6E36F1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1681" y="18854185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96F4B435-3548-466D-AD17-8147D8371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1242" y="18854185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572D49C4-C961-49FB-A884-6E2052BAD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1242" y="22766096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1515CE5-96D4-4E18-A23E-8902CB24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1681" y="22766096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90B5FBD-D4E6-4D85-B5FA-053E89D437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32120" y="22766096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547F26AA-B92E-4E2D-8DCF-20A02F0C6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82559" y="22766096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0F79E877-F358-4FD5-9B2A-5C96D29DC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31242" y="1494227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BC0783C6-2637-4BF7-B83D-F82301259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81681" y="1494227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ADCD71D2-F380-4CFE-90DC-7EE0605BF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32120" y="1494227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6E21FF24-A22F-41DC-BC0B-D72937E12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82559" y="1494227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CE189F15-5F49-47C2-9284-8C32D2685E5A}"/>
                  </a:ext>
                </a:extLst>
              </p:cNvPr>
              <p:cNvCxnSpPr>
                <a:cxnSpLocks/>
                <a:stCxn id="31" idx="3"/>
                <a:endCxn id="33" idx="1"/>
              </p:cNvCxnSpPr>
              <p:nvPr/>
            </p:nvCxnSpPr>
            <p:spPr>
              <a:xfrm>
                <a:off x="6741242" y="1684727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A676B82B-243B-4543-B024-C455D3747703}"/>
                  </a:ext>
                </a:extLst>
              </p:cNvPr>
              <p:cNvCxnSpPr>
                <a:cxnSpLocks/>
                <a:stCxn id="33" idx="3"/>
                <a:endCxn id="35" idx="1"/>
              </p:cNvCxnSpPr>
              <p:nvPr/>
            </p:nvCxnSpPr>
            <p:spPr>
              <a:xfrm>
                <a:off x="11091681" y="1684727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331B3E4F-9277-482D-9F6B-4648DD1D8DD3}"/>
                  </a:ext>
                </a:extLst>
              </p:cNvPr>
              <p:cNvCxnSpPr>
                <a:cxnSpLocks/>
                <a:stCxn id="35" idx="3"/>
                <a:endCxn id="37" idx="1"/>
              </p:cNvCxnSpPr>
              <p:nvPr/>
            </p:nvCxnSpPr>
            <p:spPr>
              <a:xfrm>
                <a:off x="15442120" y="1684727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8F720D03-82D0-4C0D-9183-B96859C00F29}"/>
                  </a:ext>
                </a:extLst>
              </p:cNvPr>
              <p:cNvSpPr/>
              <p:nvPr/>
            </p:nvSpPr>
            <p:spPr>
              <a:xfrm>
                <a:off x="7294534" y="23328070"/>
                <a:ext cx="3797147" cy="2686050"/>
              </a:xfrm>
              <a:prstGeom prst="roundRect">
                <a:avLst/>
              </a:prstGeom>
              <a:noFill/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DED4C8AE-4D34-43CA-B393-10764AA4B944}"/>
                  </a:ext>
                </a:extLst>
              </p:cNvPr>
              <p:cNvCxnSpPr>
                <a:cxnSpLocks/>
                <a:stCxn id="43" idx="1"/>
                <a:endCxn id="45" idx="3"/>
              </p:cNvCxnSpPr>
              <p:nvPr/>
            </p:nvCxnSpPr>
            <p:spPr>
              <a:xfrm flipH="1">
                <a:off x="6741242" y="20759185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箭头连接符 189">
                <a:extLst>
                  <a:ext uri="{FF2B5EF4-FFF2-40B4-BE49-F238E27FC236}">
                    <a16:creationId xmlns:a16="http://schemas.microsoft.com/office/drawing/2014/main" id="{03A37AF7-02A1-4B2C-8A5E-FC3ADCC8E0D8}"/>
                  </a:ext>
                </a:extLst>
              </p:cNvPr>
              <p:cNvCxnSpPr>
                <a:cxnSpLocks/>
                <a:stCxn id="41" idx="1"/>
                <a:endCxn id="43" idx="3"/>
              </p:cNvCxnSpPr>
              <p:nvPr/>
            </p:nvCxnSpPr>
            <p:spPr>
              <a:xfrm flipH="1">
                <a:off x="11091681" y="20759185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箭头连接符 193">
                <a:extLst>
                  <a:ext uri="{FF2B5EF4-FFF2-40B4-BE49-F238E27FC236}">
                    <a16:creationId xmlns:a16="http://schemas.microsoft.com/office/drawing/2014/main" id="{AAAB8A7D-59CC-4740-87B0-243F44DFE558}"/>
                  </a:ext>
                </a:extLst>
              </p:cNvPr>
              <p:cNvCxnSpPr>
                <a:cxnSpLocks/>
                <a:stCxn id="39" idx="1"/>
                <a:endCxn id="41" idx="3"/>
              </p:cNvCxnSpPr>
              <p:nvPr/>
            </p:nvCxnSpPr>
            <p:spPr>
              <a:xfrm flipH="1">
                <a:off x="15442120" y="20759185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箭头连接符 196">
                <a:extLst>
                  <a:ext uri="{FF2B5EF4-FFF2-40B4-BE49-F238E27FC236}">
                    <a16:creationId xmlns:a16="http://schemas.microsoft.com/office/drawing/2014/main" id="{65328BB4-3D50-4182-ADC8-7D7D9CE8D47D}"/>
                  </a:ext>
                </a:extLst>
              </p:cNvPr>
              <p:cNvCxnSpPr>
                <a:cxnSpLocks/>
                <a:stCxn id="51" idx="3"/>
                <a:endCxn id="53" idx="1"/>
              </p:cNvCxnSpPr>
              <p:nvPr/>
            </p:nvCxnSpPr>
            <p:spPr>
              <a:xfrm>
                <a:off x="15442120" y="24671096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箭头连接符 199">
                <a:extLst>
                  <a:ext uri="{FF2B5EF4-FFF2-40B4-BE49-F238E27FC236}">
                    <a16:creationId xmlns:a16="http://schemas.microsoft.com/office/drawing/2014/main" id="{4A33FD90-1AE2-40EE-ADDC-1AC66D19CA72}"/>
                  </a:ext>
                </a:extLst>
              </p:cNvPr>
              <p:cNvCxnSpPr>
                <a:cxnSpLocks/>
                <a:stCxn id="49" idx="3"/>
                <a:endCxn id="51" idx="1"/>
              </p:cNvCxnSpPr>
              <p:nvPr/>
            </p:nvCxnSpPr>
            <p:spPr>
              <a:xfrm>
                <a:off x="11091681" y="24671096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箭头连接符 202">
                <a:extLst>
                  <a:ext uri="{FF2B5EF4-FFF2-40B4-BE49-F238E27FC236}">
                    <a16:creationId xmlns:a16="http://schemas.microsoft.com/office/drawing/2014/main" id="{1514CF10-D95B-40E2-84D0-74E213972D38}"/>
                  </a:ext>
                </a:extLst>
              </p:cNvPr>
              <p:cNvCxnSpPr>
                <a:cxnSpLocks/>
                <a:stCxn id="47" idx="3"/>
                <a:endCxn id="49" idx="1"/>
              </p:cNvCxnSpPr>
              <p:nvPr/>
            </p:nvCxnSpPr>
            <p:spPr>
              <a:xfrm>
                <a:off x="6741242" y="24671096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连接符: 肘形 205">
                <a:extLst>
                  <a:ext uri="{FF2B5EF4-FFF2-40B4-BE49-F238E27FC236}">
                    <a16:creationId xmlns:a16="http://schemas.microsoft.com/office/drawing/2014/main" id="{0938DCF9-6B31-4988-827B-CDF58DDCC892}"/>
                  </a:ext>
                </a:extLst>
              </p:cNvPr>
              <p:cNvCxnSpPr>
                <a:cxnSpLocks/>
                <a:stCxn id="45" idx="1"/>
                <a:endCxn id="47" idx="1"/>
              </p:cNvCxnSpPr>
              <p:nvPr/>
            </p:nvCxnSpPr>
            <p:spPr>
              <a:xfrm rot="10800000" flipV="1">
                <a:off x="2931242" y="20759184"/>
                <a:ext cx="12700" cy="3911911"/>
              </a:xfrm>
              <a:prstGeom prst="bentConnector3">
                <a:avLst>
                  <a:gd name="adj1" fmla="val 4642858"/>
                </a:avLst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连接符: 肘形 209">
                <a:extLst>
                  <a:ext uri="{FF2B5EF4-FFF2-40B4-BE49-F238E27FC236}">
                    <a16:creationId xmlns:a16="http://schemas.microsoft.com/office/drawing/2014/main" id="{22450691-57DD-42C8-A297-6DBE81150972}"/>
                  </a:ext>
                </a:extLst>
              </p:cNvPr>
              <p:cNvCxnSpPr>
                <a:cxnSpLocks/>
                <a:stCxn id="37" idx="3"/>
                <a:endCxn id="39" idx="3"/>
              </p:cNvCxnSpPr>
              <p:nvPr/>
            </p:nvCxnSpPr>
            <p:spPr>
              <a:xfrm>
                <a:off x="19792559" y="16847274"/>
                <a:ext cx="12700" cy="3911911"/>
              </a:xfrm>
              <a:prstGeom prst="bentConnector3">
                <a:avLst>
                  <a:gd name="adj1" fmla="val 4200000"/>
                </a:avLst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6C9848B4-8F06-4230-972A-0D321A2B4EDD}"/>
                </a:ext>
              </a:extLst>
            </p:cNvPr>
            <p:cNvGrpSpPr/>
            <p:nvPr/>
          </p:nvGrpSpPr>
          <p:grpSpPr>
            <a:xfrm>
              <a:off x="2931242" y="2234994"/>
              <a:ext cx="16874017" cy="11671920"/>
              <a:chOff x="2931242" y="2234994"/>
              <a:chExt cx="16874017" cy="1167192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6CC9F386-B684-4BBC-9491-23C53A2FF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982559" y="616595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D3EB9865-DAA8-4CD4-9862-2B84E60B0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32120" y="616595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34EFA44-95CE-4000-9CE4-4C2554923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81681" y="616595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8798E92A-6C1B-4281-B479-B737AE6A3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31242" y="616595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AECE580-BBF4-4FBE-A612-72A2E9994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31242" y="1009691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B9E625BD-447B-4288-A5C1-9C69F7982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81681" y="1009691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8F2B5627-1180-4C78-9218-BFDDF7E2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632120" y="1009691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777ABE88-DE6B-4377-A916-5399A5D71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982559" y="1009691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E339706-4C3D-4879-87BB-DE7C42BA7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31242" y="223499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3034144-BD4B-474E-8F3D-BEAEE92A1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81681" y="223499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FAB7721-6E67-4962-80C4-74730BAAD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632120" y="223499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E0F8B716-F4F6-4528-B05E-21CE909CF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982559" y="2234994"/>
                <a:ext cx="3810000" cy="3810000"/>
              </a:xfrm>
              <a:prstGeom prst="rect">
                <a:avLst/>
              </a:prstGeom>
              <a:ln w="114300">
                <a:noFill/>
              </a:ln>
            </p:spPr>
          </p:pic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503146F3-034E-458C-BCE1-8DDF2C346C42}"/>
                  </a:ext>
                </a:extLst>
              </p:cNvPr>
              <p:cNvCxnSpPr>
                <a:stCxn id="5" idx="3"/>
              </p:cNvCxnSpPr>
              <p:nvPr/>
            </p:nvCxnSpPr>
            <p:spPr>
              <a:xfrm>
                <a:off x="6741242" y="413999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412D46BA-18A3-4D42-A518-C5237AACCDF4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091681" y="413999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5EC07074-5D53-45C1-B5BB-489D8F5AAF8B}"/>
                  </a:ext>
                </a:extLst>
              </p:cNvPr>
              <p:cNvCxnSpPr>
                <a:cxnSpLocks/>
                <a:stCxn id="9" idx="3"/>
                <a:endCxn id="11" idx="1"/>
              </p:cNvCxnSpPr>
              <p:nvPr/>
            </p:nvCxnSpPr>
            <p:spPr>
              <a:xfrm>
                <a:off x="15442120" y="413999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27A4EA81-81EF-48C3-9C80-6C9B202AD7BB}"/>
                  </a:ext>
                </a:extLst>
              </p:cNvPr>
              <p:cNvCxnSpPr>
                <a:cxnSpLocks/>
                <a:stCxn id="13" idx="1"/>
                <a:endCxn id="15" idx="3"/>
              </p:cNvCxnSpPr>
              <p:nvPr/>
            </p:nvCxnSpPr>
            <p:spPr>
              <a:xfrm flipH="1">
                <a:off x="15442120" y="807095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连接符: 肘形 121">
                <a:extLst>
                  <a:ext uri="{FF2B5EF4-FFF2-40B4-BE49-F238E27FC236}">
                    <a16:creationId xmlns:a16="http://schemas.microsoft.com/office/drawing/2014/main" id="{008D0430-AF65-49E1-9671-EEFC579B1B99}"/>
                  </a:ext>
                </a:extLst>
              </p:cNvPr>
              <p:cNvCxnSpPr>
                <a:cxnSpLocks/>
                <a:stCxn id="11" idx="3"/>
                <a:endCxn id="13" idx="3"/>
              </p:cNvCxnSpPr>
              <p:nvPr/>
            </p:nvCxnSpPr>
            <p:spPr>
              <a:xfrm>
                <a:off x="19792559" y="4139994"/>
                <a:ext cx="12700" cy="3930960"/>
              </a:xfrm>
              <a:prstGeom prst="bentConnector3">
                <a:avLst>
                  <a:gd name="adj1" fmla="val 4050000"/>
                </a:avLst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箭头连接符 161">
                <a:extLst>
                  <a:ext uri="{FF2B5EF4-FFF2-40B4-BE49-F238E27FC236}">
                    <a16:creationId xmlns:a16="http://schemas.microsoft.com/office/drawing/2014/main" id="{C8398DEE-82B6-4613-BDEA-25E02BAAD8DB}"/>
                  </a:ext>
                </a:extLst>
              </p:cNvPr>
              <p:cNvCxnSpPr>
                <a:cxnSpLocks/>
                <a:stCxn id="15" idx="1"/>
                <a:endCxn id="17" idx="3"/>
              </p:cNvCxnSpPr>
              <p:nvPr/>
            </p:nvCxnSpPr>
            <p:spPr>
              <a:xfrm flipH="1">
                <a:off x="11091681" y="807095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箭头连接符 164">
                <a:extLst>
                  <a:ext uri="{FF2B5EF4-FFF2-40B4-BE49-F238E27FC236}">
                    <a16:creationId xmlns:a16="http://schemas.microsoft.com/office/drawing/2014/main" id="{DAFCD7F8-FCF4-4686-8923-1E027E241DCC}"/>
                  </a:ext>
                </a:extLst>
              </p:cNvPr>
              <p:cNvCxnSpPr>
                <a:cxnSpLocks/>
                <a:stCxn id="17" idx="1"/>
                <a:endCxn id="19" idx="3"/>
              </p:cNvCxnSpPr>
              <p:nvPr/>
            </p:nvCxnSpPr>
            <p:spPr>
              <a:xfrm flipH="1">
                <a:off x="6741242" y="807095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箭头连接符 167">
                <a:extLst>
                  <a:ext uri="{FF2B5EF4-FFF2-40B4-BE49-F238E27FC236}">
                    <a16:creationId xmlns:a16="http://schemas.microsoft.com/office/drawing/2014/main" id="{EE6FE7E4-AEFB-4E62-B895-4E62BB8D8D56}"/>
                  </a:ext>
                </a:extLst>
              </p:cNvPr>
              <p:cNvCxnSpPr>
                <a:cxnSpLocks/>
                <a:stCxn id="21" idx="3"/>
                <a:endCxn id="23" idx="1"/>
              </p:cNvCxnSpPr>
              <p:nvPr/>
            </p:nvCxnSpPr>
            <p:spPr>
              <a:xfrm>
                <a:off x="6741242" y="1200191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>
                <a:extLst>
                  <a:ext uri="{FF2B5EF4-FFF2-40B4-BE49-F238E27FC236}">
                    <a16:creationId xmlns:a16="http://schemas.microsoft.com/office/drawing/2014/main" id="{9B9DD659-676D-4113-B88F-FBF9AC09EEA7}"/>
                  </a:ext>
                </a:extLst>
              </p:cNvPr>
              <p:cNvCxnSpPr>
                <a:cxnSpLocks/>
                <a:stCxn id="23" idx="3"/>
                <a:endCxn id="25" idx="1"/>
              </p:cNvCxnSpPr>
              <p:nvPr/>
            </p:nvCxnSpPr>
            <p:spPr>
              <a:xfrm>
                <a:off x="11091681" y="1200191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箭头连接符 174">
                <a:extLst>
                  <a:ext uri="{FF2B5EF4-FFF2-40B4-BE49-F238E27FC236}">
                    <a16:creationId xmlns:a16="http://schemas.microsoft.com/office/drawing/2014/main" id="{71D6FDDB-F952-4B2C-851D-7B744B0F9D3A}"/>
                  </a:ext>
                </a:extLst>
              </p:cNvPr>
              <p:cNvCxnSpPr>
                <a:cxnSpLocks/>
                <a:stCxn id="25" idx="3"/>
                <a:endCxn id="27" idx="1"/>
              </p:cNvCxnSpPr>
              <p:nvPr/>
            </p:nvCxnSpPr>
            <p:spPr>
              <a:xfrm>
                <a:off x="15442120" y="12001914"/>
                <a:ext cx="540439" cy="0"/>
              </a:xfrm>
              <a:prstGeom prst="straightConnector1">
                <a:avLst/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连接符: 肘形 182">
                <a:extLst>
                  <a:ext uri="{FF2B5EF4-FFF2-40B4-BE49-F238E27FC236}">
                    <a16:creationId xmlns:a16="http://schemas.microsoft.com/office/drawing/2014/main" id="{AB1EAFED-B9C0-406F-9CC3-94D27F1BD716}"/>
                  </a:ext>
                </a:extLst>
              </p:cNvPr>
              <p:cNvCxnSpPr>
                <a:cxnSpLocks/>
                <a:stCxn id="19" idx="1"/>
                <a:endCxn id="21" idx="1"/>
              </p:cNvCxnSpPr>
              <p:nvPr/>
            </p:nvCxnSpPr>
            <p:spPr>
              <a:xfrm rot="10800000" flipV="1">
                <a:off x="2931242" y="8070954"/>
                <a:ext cx="12700" cy="3930960"/>
              </a:xfrm>
              <a:prstGeom prst="bentConnector3">
                <a:avLst>
                  <a:gd name="adj1" fmla="val 4398386"/>
                </a:avLst>
              </a:prstGeom>
              <a:ln w="1143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: 圆角 219">
                <a:extLst>
                  <a:ext uri="{FF2B5EF4-FFF2-40B4-BE49-F238E27FC236}">
                    <a16:creationId xmlns:a16="http://schemas.microsoft.com/office/drawing/2014/main" id="{FEF2B54F-6AD1-402A-908E-8CB30D49BB41}"/>
                  </a:ext>
                </a:extLst>
              </p:cNvPr>
              <p:cNvSpPr/>
              <p:nvPr/>
            </p:nvSpPr>
            <p:spPr>
              <a:xfrm>
                <a:off x="2944095" y="10270179"/>
                <a:ext cx="3797147" cy="3425371"/>
              </a:xfrm>
              <a:prstGeom prst="roundRect">
                <a:avLst/>
              </a:prstGeom>
              <a:noFill/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371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72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0C187B5-C4C4-491C-90E2-436E00349561}"/>
              </a:ext>
            </a:extLst>
          </p:cNvPr>
          <p:cNvSpPr/>
          <p:nvPr/>
        </p:nvSpPr>
        <p:spPr>
          <a:xfrm>
            <a:off x="597206" y="2268486"/>
            <a:ext cx="47427230" cy="23817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6296DED4-FDEE-4C09-BF10-8E9B06FED7C4}"/>
              </a:ext>
            </a:extLst>
          </p:cNvPr>
          <p:cNvGrpSpPr/>
          <p:nvPr/>
        </p:nvGrpSpPr>
        <p:grpSpPr>
          <a:xfrm>
            <a:off x="4461929" y="5791082"/>
            <a:ext cx="35732432" cy="16916660"/>
            <a:chOff x="4461929" y="5791082"/>
            <a:chExt cx="35732432" cy="1691666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4F81507-A89E-463D-B333-CCFBE6FC1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2302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9D9A015-70B8-4DDA-9F5F-B7E1A3D9F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5059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7ABB4E94-2679-4B22-8FC3-C500B95F6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27816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4119A1F-C482-4358-B3DA-53466CE0D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20573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9DB90C2-5CC3-4066-84BA-3B6C7A927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13330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514A0815-597C-4E34-90BA-36D492B0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41256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D67777A1-0DC5-41E8-A26B-B59467EE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798844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22763F31-03D0-4CE8-A23E-0E483A42A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591601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5ED6507D-C216-4E71-9AEE-0616291F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384361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A2F778B-FBD2-4145-B26B-CDD4F079B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49108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19A4E0E1-8588-4F9A-BACB-D86924D0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41015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B945FFC-406C-4227-A0A8-07259D61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632922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469F65BB-1764-4906-BA5A-FA4A8C46F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424829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39E27E81-201C-4648-B086-108AC45C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216736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F608EA21-8DAB-4627-931F-CCC61E5D8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043812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0DB93554-F58B-4C32-B9F8-8D3AB887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800550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E2EA4601-1075-4740-B211-69B1A501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592457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22FF3799-5674-48E6-A6A5-0BD24717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6384361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49E3E23-7926-425D-AB9D-E39B8A355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49108" y="10757435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C01ABEE-DAC6-408D-A34E-DFDC49470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66363" y="10757435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654DDD95-FEDC-457B-93CA-7C00A8D00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683618" y="10757435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7AD4085-F184-4493-BCDD-EBCF79DF4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500873" y="10757435"/>
              <a:ext cx="3708606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9B3C169-F9B0-403C-854D-69473E16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87072" y="10757435"/>
              <a:ext cx="3708606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5E89FDEA-8AE8-4535-8656-DEE17A627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749851" y="10757435"/>
              <a:ext cx="3810001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0B1EC945-DA24-43D3-A65E-64107DB6D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567107" y="10757435"/>
              <a:ext cx="3810002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9CB8452F-6342-4DE7-B561-EEEA759B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073271" y="10757435"/>
              <a:ext cx="3810001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AF21CE7B-58BA-48C4-9938-7992CBEE6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384361" y="10757435"/>
              <a:ext cx="3789965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5B6A618A-FDF4-44FB-BEAE-A5A685108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384361" y="6687282"/>
              <a:ext cx="3809998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862008C1-3F0F-46F7-B571-2B0FB684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81846" y="668728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34B15340-9458-4562-8518-909047D28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4312" y="668728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B3F0E1B5-7C96-46FA-AE48-1C3CA6075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606778" y="668728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9D1580DE-AC2F-43E5-9700-9E32863F5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369244" y="6687282"/>
              <a:ext cx="3911394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D3143E80-3B3B-49D0-AB11-62D38FF3C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33104" y="6687282"/>
              <a:ext cx="3911394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D4D87982-9B8B-4A68-803E-231DAB43A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859430" y="6687282"/>
              <a:ext cx="3810000" cy="381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DA3D6186-B1B4-450E-901A-82D0A979B686}"/>
                </a:ext>
              </a:extLst>
            </p:cNvPr>
            <p:cNvSpPr txBox="1"/>
            <p:nvPr/>
          </p:nvSpPr>
          <p:spPr>
            <a:xfrm>
              <a:off x="8830496" y="5791082"/>
              <a:ext cx="588173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 Warrior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BAFC85B3-F02E-4D17-B070-74D0E51EEC02}"/>
                </a:ext>
              </a:extLst>
            </p:cNvPr>
            <p:cNvSpPr txBox="1"/>
            <p:nvPr/>
          </p:nvSpPr>
          <p:spPr>
            <a:xfrm>
              <a:off x="31723651" y="5791082"/>
              <a:ext cx="54969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Jumping Jacks</a:t>
              </a:r>
              <a:endPara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8218AA94-0777-4839-8275-FEF06C63A3B5}"/>
                </a:ext>
              </a:extLst>
            </p:cNvPr>
            <p:cNvSpPr txBox="1"/>
            <p:nvPr/>
          </p:nvSpPr>
          <p:spPr>
            <a:xfrm rot="16200000">
              <a:off x="3174447" y="7807452"/>
              <a:ext cx="414462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Rendered images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6220DA32-2E79-4903-908F-DFAD083ACF0C}"/>
                </a:ext>
              </a:extLst>
            </p:cNvPr>
            <p:cNvSpPr txBox="1"/>
            <p:nvPr/>
          </p:nvSpPr>
          <p:spPr>
            <a:xfrm rot="16200000">
              <a:off x="3426301" y="12246935"/>
              <a:ext cx="364091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1D714E6D-98D3-4298-9F15-90CDCD84D980}"/>
                </a:ext>
              </a:extLst>
            </p:cNvPr>
            <p:cNvSpPr txBox="1"/>
            <p:nvPr/>
          </p:nvSpPr>
          <p:spPr>
            <a:xfrm rot="16200000">
              <a:off x="3341759" y="16317088"/>
              <a:ext cx="38100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Groups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F12F0FB-1C98-47A4-B0DE-73B2987BA0C6}"/>
                </a:ext>
              </a:extLst>
            </p:cNvPr>
            <p:cNvSpPr txBox="1"/>
            <p:nvPr/>
          </p:nvSpPr>
          <p:spPr>
            <a:xfrm rot="16200000">
              <a:off x="3341759" y="20017912"/>
              <a:ext cx="381000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Merged groups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CA4FD3F4-9F65-4720-B2A5-F0079ACEC1B7}"/>
                </a:ext>
              </a:extLst>
            </p:cNvPr>
            <p:cNvSpPr txBox="1"/>
            <p:nvPr/>
          </p:nvSpPr>
          <p:spPr>
            <a:xfrm>
              <a:off x="20369873" y="5791082"/>
              <a:ext cx="54969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Hook</a:t>
              </a:r>
              <a:endParaRPr lang="zh-CN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A2E4F994-643E-4864-95FC-A8B6B00F2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1331"/>
            <a:stretch/>
          </p:blipFill>
          <p:spPr>
            <a:xfrm>
              <a:off x="25109329" y="6687282"/>
              <a:ext cx="3708606" cy="3810000"/>
            </a:xfrm>
            <a:prstGeom prst="rect">
              <a:avLst/>
            </a:prstGeom>
          </p:spPr>
        </p:pic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54ED1ADF-0E0C-4A0F-9809-F8C457913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0000"/>
            <a:stretch/>
          </p:blipFill>
          <p:spPr>
            <a:xfrm>
              <a:off x="32608844" y="6687282"/>
              <a:ext cx="3809998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417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0C187B5-C4C4-491C-90E2-436E00349561}"/>
              </a:ext>
            </a:extLst>
          </p:cNvPr>
          <p:cNvSpPr/>
          <p:nvPr/>
        </p:nvSpPr>
        <p:spPr>
          <a:xfrm>
            <a:off x="597206" y="2268486"/>
            <a:ext cx="47427230" cy="23817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6296DED4-FDEE-4C09-BF10-8E9B06FED7C4}"/>
              </a:ext>
            </a:extLst>
          </p:cNvPr>
          <p:cNvGrpSpPr/>
          <p:nvPr/>
        </p:nvGrpSpPr>
        <p:grpSpPr>
          <a:xfrm>
            <a:off x="4461929" y="5791082"/>
            <a:ext cx="35732432" cy="16916660"/>
            <a:chOff x="4461929" y="5791082"/>
            <a:chExt cx="35732432" cy="1691666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4F81507-A89E-463D-B333-CCFBE6FC1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2302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9D9A015-70B8-4DDA-9F5F-B7E1A3D9F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5059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7ABB4E94-2679-4B22-8FC3-C500B95F6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27816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4119A1F-C482-4358-B3DA-53466CE0D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20573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9DB90C2-5CC3-4066-84BA-3B6C7A927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13330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514A0815-597C-4E34-90BA-36D492B0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41256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D67777A1-0DC5-41E8-A26B-B59467EE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798844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22763F31-03D0-4CE8-A23E-0E483A42A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591601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5ED6507D-C216-4E71-9AEE-0616291F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384361" y="14827588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A2F778B-FBD2-4145-B26B-CDD4F079B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49108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19A4E0E1-8588-4F9A-BACB-D86924D0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41015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B945FFC-406C-4227-A0A8-07259D61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632922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469F65BB-1764-4906-BA5A-FA4A8C46F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424829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39E27E81-201C-4648-B086-108AC45C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216736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F608EA21-8DAB-4627-931F-CCC61E5D8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043812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0DB93554-F58B-4C32-B9F8-8D3AB887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800550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E2EA4601-1075-4740-B211-69B1A501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592457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22FF3799-5674-48E6-A6A5-0BD24717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6384361" y="188977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49E3E23-7926-425D-AB9D-E39B8A355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49108" y="10757435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C01ABEE-DAC6-408D-A34E-DFDC49470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66363" y="10757435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654DDD95-FEDC-457B-93CA-7C00A8D00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683618" y="10757435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7AD4085-F184-4493-BCDD-EBCF79DF4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500873" y="10757435"/>
              <a:ext cx="3708606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9B3C169-F9B0-403C-854D-69473E16B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87072" y="10757435"/>
              <a:ext cx="3708606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5E89FDEA-8AE8-4535-8656-DEE17A627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749851" y="10757435"/>
              <a:ext cx="3810001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0B1EC945-DA24-43D3-A65E-64107DB6D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567107" y="10757435"/>
              <a:ext cx="3810002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9CB8452F-6342-4DE7-B561-EEEA759B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073271" y="10757435"/>
              <a:ext cx="3810001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AF21CE7B-58BA-48C4-9938-7992CBEE6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384361" y="10757435"/>
              <a:ext cx="3789965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5B6A618A-FDF4-44FB-BEAE-A5A685108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384361" y="6687282"/>
              <a:ext cx="3809998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862008C1-3F0F-46F7-B571-2B0FB684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81846" y="668728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34B15340-9458-4562-8518-909047D28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4312" y="668728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B3F0E1B5-7C96-46FA-AE48-1C3CA6075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606778" y="668728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9D1580DE-AC2F-43E5-9700-9E32863F5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369244" y="6687282"/>
              <a:ext cx="3911394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D3143E80-3B3B-49D0-AB11-62D38FF3C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33104" y="6687282"/>
              <a:ext cx="3911394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D4D87982-9B8B-4A68-803E-231DAB43A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859430" y="6687282"/>
              <a:ext cx="3810000" cy="381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DA3D6186-B1B4-450E-901A-82D0A979B686}"/>
                </a:ext>
              </a:extLst>
            </p:cNvPr>
            <p:cNvSpPr txBox="1"/>
            <p:nvPr/>
          </p:nvSpPr>
          <p:spPr>
            <a:xfrm>
              <a:off x="8830496" y="5791082"/>
              <a:ext cx="588173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 Warrior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BAFC85B3-F02E-4D17-B070-74D0E51EEC02}"/>
                </a:ext>
              </a:extLst>
            </p:cNvPr>
            <p:cNvSpPr txBox="1"/>
            <p:nvPr/>
          </p:nvSpPr>
          <p:spPr>
            <a:xfrm>
              <a:off x="31723651" y="5791082"/>
              <a:ext cx="54969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Jumping Jacks</a:t>
              </a:r>
              <a:endPara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8218AA94-0777-4839-8275-FEF06C63A3B5}"/>
                </a:ext>
              </a:extLst>
            </p:cNvPr>
            <p:cNvSpPr txBox="1"/>
            <p:nvPr/>
          </p:nvSpPr>
          <p:spPr>
            <a:xfrm rot="16200000">
              <a:off x="3174447" y="7807452"/>
              <a:ext cx="414462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Rendered images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6220DA32-2E79-4903-908F-DFAD083ACF0C}"/>
                </a:ext>
              </a:extLst>
            </p:cNvPr>
            <p:cNvSpPr txBox="1"/>
            <p:nvPr/>
          </p:nvSpPr>
          <p:spPr>
            <a:xfrm rot="16200000">
              <a:off x="3426301" y="12246935"/>
              <a:ext cx="364091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1D714E6D-98D3-4298-9F15-90CDCD84D980}"/>
                </a:ext>
              </a:extLst>
            </p:cNvPr>
            <p:cNvSpPr txBox="1"/>
            <p:nvPr/>
          </p:nvSpPr>
          <p:spPr>
            <a:xfrm rot="16200000">
              <a:off x="3341759" y="16317088"/>
              <a:ext cx="38100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Groups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F12F0FB-1C98-47A4-B0DE-73B2987BA0C6}"/>
                </a:ext>
              </a:extLst>
            </p:cNvPr>
            <p:cNvSpPr txBox="1"/>
            <p:nvPr/>
          </p:nvSpPr>
          <p:spPr>
            <a:xfrm rot="16200000">
              <a:off x="3341759" y="20017912"/>
              <a:ext cx="381000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Merged groups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CA4FD3F4-9F65-4720-B2A5-F0079ACEC1B7}"/>
                </a:ext>
              </a:extLst>
            </p:cNvPr>
            <p:cNvSpPr txBox="1"/>
            <p:nvPr/>
          </p:nvSpPr>
          <p:spPr>
            <a:xfrm>
              <a:off x="20369873" y="5791082"/>
              <a:ext cx="54969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Hook</a:t>
              </a:r>
              <a:endParaRPr lang="zh-CN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A2E4F994-643E-4864-95FC-A8B6B00F2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1331"/>
            <a:stretch/>
          </p:blipFill>
          <p:spPr>
            <a:xfrm>
              <a:off x="25109329" y="6687282"/>
              <a:ext cx="3708606" cy="3810000"/>
            </a:xfrm>
            <a:prstGeom prst="rect">
              <a:avLst/>
            </a:prstGeom>
          </p:spPr>
        </p:pic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54ED1ADF-0E0C-4A0F-9809-F8C457913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0000"/>
            <a:stretch/>
          </p:blipFill>
          <p:spPr>
            <a:xfrm>
              <a:off x="32608844" y="6687282"/>
              <a:ext cx="3809998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149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E0C187B5-C4C4-491C-90E2-436E00349561}"/>
              </a:ext>
            </a:extLst>
          </p:cNvPr>
          <p:cNvSpPr/>
          <p:nvPr/>
        </p:nvSpPr>
        <p:spPr>
          <a:xfrm>
            <a:off x="1427627" y="1807138"/>
            <a:ext cx="47427230" cy="23817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4F81507-A89E-463D-B333-CCFBE6FC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602" y="14827588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9D9A015-70B8-4DDA-9F5F-B7E1A3D9F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7359" y="14827588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ABB4E94-2679-4B22-8FC3-C500B95F6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0116" y="14827588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A2F778B-FBD2-4145-B26B-CDD4F079B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1408" y="18897742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9A4E0E1-8588-4F9A-BACB-D86924D01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3315" y="18897742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B945FFC-406C-4227-A0A8-07259D61B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5222" y="18897742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49E3E23-7926-425D-AB9D-E39B8A3555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31408" y="10757435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C01ABEE-DAC6-408D-A34E-DFDC494707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48663" y="10757435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54DDD95-FEDC-457B-93CA-7C00A8D009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5918" y="10757435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862008C1-3F0F-46F7-B571-2B0FB6849C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64146" y="6687282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34B15340-9458-4562-8518-909047D283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26612" y="6687282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B3F0E1B5-7C96-46FA-AE48-1C3CA60751E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9078" y="6687282"/>
            <a:ext cx="3810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DA3D6186-B1B4-450E-901A-82D0A979B686}"/>
              </a:ext>
            </a:extLst>
          </p:cNvPr>
          <p:cNvSpPr txBox="1"/>
          <p:nvPr/>
        </p:nvSpPr>
        <p:spPr>
          <a:xfrm>
            <a:off x="57712796" y="5791082"/>
            <a:ext cx="58817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 Warrior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4119A1F-C482-4358-B3DA-53466CE0D8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42973" y="14827588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19DB90C2-5CC3-4066-84BA-3B6C7A927B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35730" y="14827588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14A0815-597C-4E34-90BA-36D492B00E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63656" y="14827588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D67777A1-0DC5-41E8-A26B-B59467EE5C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21244" y="14827588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22763F31-03D0-4CE8-A23E-0E483A42ADD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314001" y="14827588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ED6507D-C216-4E71-9AEE-0616291FB7F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06761" y="14827588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469F65BB-1764-4906-BA5A-FA4A8C46FD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47229" y="18897742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9E27E81-201C-4648-B086-108AC45C43A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39136" y="18897742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F608EA21-8DAB-4627-931F-CCC61E5D8F7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66212" y="18897742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0DB93554-F58B-4C32-B9F8-8D3AB8872F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22950" y="18897742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E2EA4601-1075-4740-B211-69B1A501BD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314857" y="18897742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22FF3799-5674-48E6-A6A5-0BD24717A65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106761" y="18897742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7AD4085-F184-4493-BCDD-EBCF79DF4FB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3273" y="10757435"/>
            <a:ext cx="3708606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9B3C169-F9B0-403C-854D-69473E16B67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472" y="10757435"/>
            <a:ext cx="3708606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E89FDEA-8AE8-4535-8656-DEE17A62782F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72251" y="10757435"/>
            <a:ext cx="3810001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0B1EC945-DA24-43D3-A65E-64107DB6DCB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89507" y="10757435"/>
            <a:ext cx="3810002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9CB8452F-6342-4DE7-B561-EEEA759B98AF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5671" y="10757435"/>
            <a:ext cx="3810001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AF21CE7B-58BA-48C4-9938-7992CBEE6103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06761" y="10757435"/>
            <a:ext cx="3789965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5B6A618A-FDF4-44FB-BEAE-A5A685108D5D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06761" y="6687282"/>
            <a:ext cx="3809998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9D1580DE-AC2F-43E5-9700-9E32863F5ED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1644" y="6687282"/>
            <a:ext cx="3911394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D3143E80-3B3B-49D0-AB11-62D38FF3CB57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5504" y="6687282"/>
            <a:ext cx="3911394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D4D87982-9B8B-4A68-803E-231DAB43AC83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1830" y="6687282"/>
            <a:ext cx="3810000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5" name="文本框 104">
            <a:extLst>
              <a:ext uri="{FF2B5EF4-FFF2-40B4-BE49-F238E27FC236}">
                <a16:creationId xmlns:a16="http://schemas.microsoft.com/office/drawing/2014/main" id="{BAFC85B3-F02E-4D17-B070-74D0E51EEC02}"/>
              </a:ext>
            </a:extLst>
          </p:cNvPr>
          <p:cNvSpPr txBox="1"/>
          <p:nvPr/>
        </p:nvSpPr>
        <p:spPr>
          <a:xfrm>
            <a:off x="20446051" y="5740028"/>
            <a:ext cx="5496913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Jumping Jacks</a:t>
            </a:r>
            <a:endParaRPr lang="zh-CN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218AA94-0777-4839-8275-FEF06C63A3B5}"/>
              </a:ext>
            </a:extLst>
          </p:cNvPr>
          <p:cNvSpPr txBox="1"/>
          <p:nvPr/>
        </p:nvSpPr>
        <p:spPr>
          <a:xfrm rot="16200000">
            <a:off x="3174447" y="7807452"/>
            <a:ext cx="4144624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Rendered images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220DA32-2E79-4903-908F-DFAD083ACF0C}"/>
              </a:ext>
            </a:extLst>
          </p:cNvPr>
          <p:cNvSpPr txBox="1"/>
          <p:nvPr/>
        </p:nvSpPr>
        <p:spPr>
          <a:xfrm rot="16200000">
            <a:off x="3426301" y="12246935"/>
            <a:ext cx="3640915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D714E6D-98D3-4298-9F15-90CDCD84D980}"/>
              </a:ext>
            </a:extLst>
          </p:cNvPr>
          <p:cNvSpPr txBox="1"/>
          <p:nvPr/>
        </p:nvSpPr>
        <p:spPr>
          <a:xfrm rot="16200000">
            <a:off x="3341759" y="16317088"/>
            <a:ext cx="3810000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12F0FB-1C98-47A4-B0DE-73B2987BA0C6}"/>
              </a:ext>
            </a:extLst>
          </p:cNvPr>
          <p:cNvSpPr txBox="1"/>
          <p:nvPr/>
        </p:nvSpPr>
        <p:spPr>
          <a:xfrm rot="16200000">
            <a:off x="3341759" y="20017912"/>
            <a:ext cx="3810000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 groups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A4FD3F4-9F65-4720-B2A5-F0079ACEC1B7}"/>
              </a:ext>
            </a:extLst>
          </p:cNvPr>
          <p:cNvSpPr txBox="1"/>
          <p:nvPr/>
        </p:nvSpPr>
        <p:spPr>
          <a:xfrm>
            <a:off x="9092273" y="5740028"/>
            <a:ext cx="5496913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Hook</a:t>
            </a:r>
            <a:endParaRPr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A2E4F994-643E-4864-95FC-A8B6B00F2366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331"/>
          <a:stretch/>
        </p:blipFill>
        <p:spPr>
          <a:xfrm>
            <a:off x="13831729" y="6687282"/>
            <a:ext cx="3708606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54ED1ADF-0E0C-4A0F-9809-F8C457913F18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21331244" y="6687282"/>
            <a:ext cx="3809998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0FA628-AB9F-4CC0-BB6F-B0AB5C776B5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8430968" y="14824538"/>
            <a:ext cx="3931920" cy="39319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899CDB-B7D5-425C-833F-CDF321723D9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1925371" y="14824538"/>
            <a:ext cx="3931920" cy="39319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4D916C-EA9B-4742-B8E6-C144E5ACA40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5722583" y="14824538"/>
            <a:ext cx="3931920" cy="39319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FB58A1-F675-4891-86CC-63FB0C5D7E26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28449295" y="6687281"/>
            <a:ext cx="3931920" cy="39319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60CC0C-84EF-4152-A462-3E139E2F45F3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31943698" y="6687281"/>
            <a:ext cx="3931920" cy="39319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93BB76-F7E9-41EE-82AD-399FD09DF550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35699000" y="6687281"/>
            <a:ext cx="3931920" cy="39319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D1DF805-0D0F-4818-B206-E1D7DD20AD74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58"/>
          <a:stretch/>
        </p:blipFill>
        <p:spPr>
          <a:xfrm>
            <a:off x="28430968" y="18916151"/>
            <a:ext cx="3931920" cy="3674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B38D2A4-9058-4C9C-9F5E-D93F10853EC8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58"/>
          <a:stretch/>
        </p:blipFill>
        <p:spPr>
          <a:xfrm>
            <a:off x="31925371" y="18916151"/>
            <a:ext cx="3931920" cy="3674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8776641-209D-42B7-ADD0-809E5632C6DD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58"/>
          <a:stretch/>
        </p:blipFill>
        <p:spPr>
          <a:xfrm>
            <a:off x="35684483" y="18916151"/>
            <a:ext cx="3931920" cy="3674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DC7DEA38-B333-40B1-AAC4-087AB562A36A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1196" y="10740794"/>
            <a:ext cx="3931920" cy="39319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917AE8F9-4622-4A52-8411-7332841B7C7A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05599" y="10740794"/>
            <a:ext cx="3931920" cy="39319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45AF6E2F-5432-4D2E-A326-627CCBD194C8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60901" y="10740794"/>
            <a:ext cx="3931920" cy="39319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46EE6191-6CA5-4D92-B4C1-093F510615DD}"/>
              </a:ext>
            </a:extLst>
          </p:cNvPr>
          <p:cNvSpPr txBox="1"/>
          <p:nvPr/>
        </p:nvSpPr>
        <p:spPr>
          <a:xfrm>
            <a:off x="31093910" y="5740028"/>
            <a:ext cx="5881734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T-Rex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557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C4D70B66-E0A7-406B-BD09-6D2D6CF9E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098" y="422030"/>
            <a:ext cx="2552700" cy="45720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34578721-3A77-466E-BD20-ABBC422B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60" y="422030"/>
            <a:ext cx="5105400" cy="457200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A2C2A1BF-176C-43ED-9709-B5AD14563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8" y="5196253"/>
            <a:ext cx="2552700" cy="4572000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F521E67D-E2D0-4DBF-BD49-17D1B8501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98" y="5196253"/>
            <a:ext cx="5105400" cy="4572000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49F641F6-C098-4226-93E9-262E0F927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60" y="9935307"/>
            <a:ext cx="5105400" cy="457200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25AA3B19-9F4E-450F-9B1F-4F6E707A6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098" y="9935307"/>
            <a:ext cx="2552700" cy="4572000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E78B5793-7D2C-43FD-B81E-FAA86E795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40051" y="422030"/>
            <a:ext cx="2552700" cy="4572000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1C34151C-9B22-4D67-8C9E-FFB1F92879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8562" y="422030"/>
            <a:ext cx="5105400" cy="4572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B3F306FB-2749-4510-A481-0FAD6D43CD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15516" y="9711103"/>
            <a:ext cx="2552700" cy="4572000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E8F61EC5-F513-4265-8503-83E55E5CFE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4027" y="9711103"/>
            <a:ext cx="5105400" cy="457200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8280D78F-DEB6-45B5-85EC-A438E70615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15516" y="5139103"/>
            <a:ext cx="2552700" cy="4572000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55E2031B-CB02-41C1-AA53-14529C9F42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8562" y="5052456"/>
            <a:ext cx="5105400" cy="4572000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AF2C16FF-FE4D-4474-90DF-86AB8DB0AD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8684" y="14507307"/>
            <a:ext cx="5105400" cy="457200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40930C3C-BA41-467E-9237-88734D194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302"/>
          <a:stretch/>
        </p:blipFill>
        <p:spPr>
          <a:xfrm>
            <a:off x="22664793" y="1810979"/>
            <a:ext cx="2552700" cy="3598065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D3E25613-B9F0-4C67-B352-8210E6EDFA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302"/>
          <a:stretch/>
        </p:blipFill>
        <p:spPr>
          <a:xfrm>
            <a:off x="25217493" y="1810979"/>
            <a:ext cx="2552700" cy="3598065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6EE6F209-23F6-4CEE-9F20-4F09FC4370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302"/>
          <a:stretch/>
        </p:blipFill>
        <p:spPr>
          <a:xfrm>
            <a:off x="27770193" y="1810979"/>
            <a:ext cx="2552700" cy="3598065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A9BC9557-D76A-416C-A630-BB35A4AEF2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302"/>
          <a:stretch/>
        </p:blipFill>
        <p:spPr>
          <a:xfrm>
            <a:off x="36661710" y="1810979"/>
            <a:ext cx="2552700" cy="3598065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41D45ED1-72C7-478C-8822-9DBAF8AB16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302"/>
          <a:stretch/>
        </p:blipFill>
        <p:spPr>
          <a:xfrm>
            <a:off x="39214410" y="1810979"/>
            <a:ext cx="2552700" cy="3598065"/>
          </a:xfrm>
          <a:prstGeom prst="rect">
            <a:avLst/>
          </a:prstGeom>
        </p:spPr>
      </p:pic>
      <p:pic>
        <p:nvPicPr>
          <p:cNvPr id="142" name="图片 141">
            <a:extLst>
              <a:ext uri="{FF2B5EF4-FFF2-40B4-BE49-F238E27FC236}">
                <a16:creationId xmlns:a16="http://schemas.microsoft.com/office/drawing/2014/main" id="{FF41CB9C-5B05-4434-81A4-44361056BF7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302"/>
          <a:stretch/>
        </p:blipFill>
        <p:spPr>
          <a:xfrm>
            <a:off x="41767110" y="1810979"/>
            <a:ext cx="2552700" cy="3598065"/>
          </a:xfrm>
          <a:prstGeom prst="rect">
            <a:avLst/>
          </a:prstGeom>
        </p:spPr>
      </p:pic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AE95B094-7E5D-4E88-AAA3-14BE52CB6710}"/>
              </a:ext>
            </a:extLst>
          </p:cNvPr>
          <p:cNvGrpSpPr/>
          <p:nvPr/>
        </p:nvGrpSpPr>
        <p:grpSpPr>
          <a:xfrm>
            <a:off x="24774700" y="10715770"/>
            <a:ext cx="14234575" cy="8686800"/>
            <a:chOff x="21688600" y="10106170"/>
            <a:chExt cx="14234575" cy="8686800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A20CED71-0A4B-4C9C-A86B-D25888B9A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89501" y="10344074"/>
              <a:ext cx="2552700" cy="3598065"/>
            </a:xfrm>
            <a:prstGeom prst="rect">
              <a:avLst/>
            </a:prstGeom>
          </p:spPr>
        </p:pic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3ADF5B13-0890-43D5-AD99-23CB79037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938930" y="10344077"/>
              <a:ext cx="2552700" cy="3598065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27BAC1DF-22AB-43D6-AE10-3E10B581D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806603" y="10344076"/>
              <a:ext cx="2552700" cy="3598065"/>
            </a:xfrm>
            <a:prstGeom prst="rect">
              <a:avLst/>
            </a:prstGeom>
          </p:spPr>
        </p:pic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564459F7-01EA-489A-AFDB-48CCC8811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83741" y="14566472"/>
              <a:ext cx="2552700" cy="3598065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0FB36F13-0871-4873-AEC8-6474A7BF0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929801" y="14566473"/>
              <a:ext cx="2552700" cy="3598065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DF70965E-8875-46BF-9A97-69B34E97E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50476" y="10344074"/>
              <a:ext cx="2552700" cy="3598065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85B8E29F-06D3-4D1A-BBBC-75B2D0223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65096" y="10344074"/>
              <a:ext cx="2552700" cy="3598065"/>
            </a:xfrm>
            <a:prstGeom prst="rect">
              <a:avLst/>
            </a:prstGeom>
          </p:spPr>
        </p:pic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95B91C6F-1334-4602-BD43-6A674A209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775861" y="14566473"/>
              <a:ext cx="2574313" cy="3598065"/>
            </a:xfrm>
            <a:prstGeom prst="rect">
              <a:avLst/>
            </a:prstGeom>
          </p:spPr>
        </p:pic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C57DFC6D-65D4-40A1-A11E-41C06CE84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50476" y="14566472"/>
              <a:ext cx="2552700" cy="3598065"/>
            </a:xfrm>
            <a:prstGeom prst="rect">
              <a:avLst/>
            </a:prstGeom>
          </p:spPr>
        </p:pic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A83F37E4-8077-466E-9CA2-D2AA2B206B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70475" y="14566472"/>
              <a:ext cx="2552700" cy="3598065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AF4C69C1-2255-4BFD-9285-73B5DE563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1302"/>
            <a:stretch/>
          </p:blipFill>
          <p:spPr>
            <a:xfrm>
              <a:off x="21688600" y="17199389"/>
              <a:ext cx="1075871" cy="1516455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5D3DFE09-10CB-427F-9383-52FCEA908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1302"/>
            <a:stretch/>
          </p:blipFill>
          <p:spPr>
            <a:xfrm>
              <a:off x="24634254" y="17199390"/>
              <a:ext cx="1075871" cy="1516455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4749FABB-0931-4CBF-B9F0-610C96585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1302"/>
            <a:stretch/>
          </p:blipFill>
          <p:spPr>
            <a:xfrm>
              <a:off x="27469843" y="17199390"/>
              <a:ext cx="1075871" cy="1516455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2225209A-FA94-4AC4-871F-64ABFF733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1302"/>
            <a:stretch/>
          </p:blipFill>
          <p:spPr>
            <a:xfrm>
              <a:off x="21754735" y="12957943"/>
              <a:ext cx="1075871" cy="1516455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121F6F6D-D95F-4784-B5D2-6C22D5721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1302"/>
            <a:stretch/>
          </p:blipFill>
          <p:spPr>
            <a:xfrm>
              <a:off x="24638066" y="12957942"/>
              <a:ext cx="1075871" cy="1516455"/>
            </a:xfrm>
            <a:prstGeom prst="rect">
              <a:avLst/>
            </a:prstGeom>
          </p:spPr>
        </p:pic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F9857120-D9FA-42EA-B73D-50BC02D23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1302"/>
            <a:stretch/>
          </p:blipFill>
          <p:spPr>
            <a:xfrm>
              <a:off x="27491630" y="12957942"/>
              <a:ext cx="1075871" cy="1516455"/>
            </a:xfrm>
            <a:prstGeom prst="rect">
              <a:avLst/>
            </a:prstGeom>
          </p:spPr>
        </p:pic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0A6659CC-0C1A-4AA0-A01E-7EF930E7C9DF}"/>
                </a:ext>
              </a:extLst>
            </p:cNvPr>
            <p:cNvCxnSpPr/>
            <p:nvPr/>
          </p:nvCxnSpPr>
          <p:spPr>
            <a:xfrm>
              <a:off x="30534529" y="10106170"/>
              <a:ext cx="0" cy="868680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F5662320-CA5E-4209-8D24-DCAD80A6F1BB}"/>
                </a:ext>
              </a:extLst>
            </p:cNvPr>
            <p:cNvSpPr txBox="1"/>
            <p:nvPr/>
          </p:nvSpPr>
          <p:spPr>
            <a:xfrm>
              <a:off x="30750476" y="18142539"/>
              <a:ext cx="2552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Removing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DB4A1ECB-C0AD-48CB-A632-B56D2202726D}"/>
                </a:ext>
              </a:extLst>
            </p:cNvPr>
            <p:cNvSpPr txBox="1"/>
            <p:nvPr/>
          </p:nvSpPr>
          <p:spPr>
            <a:xfrm>
              <a:off x="33365094" y="18142538"/>
              <a:ext cx="2552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Modification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87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5E24AF-0E23-49B7-8520-76F1B40A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926" y="1222131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F3D4B8-B50C-477C-BFDA-36BAFB8A8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58" y="1222131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421422-73B0-4441-A73F-8896CADCE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87" y="12263757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927954-4395-4138-91B0-C8528C22D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1387" y="12263757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E4E748-A437-4F6B-A7BD-AA8C7BB5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1387" y="17784570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0A6656F-B432-437C-8622-F1971391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4832" y="17784570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B8D25C-A36C-4BF7-BD3C-AD60ECEFA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3258" y="6356083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4FD1964-10A1-4105-88D7-6541323AA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48467" y="6356083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3E95A3B-2E40-445E-8B2A-F1278265FA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23351" y="1866144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7FAD033-4145-47FB-A9EE-BC0FCD5C7B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56462" y="1866144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7BF5AB5-11CC-4D47-A9E7-4580A4DFD8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23351" y="6742944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D2D43F3-AEBD-49D5-812E-C909A5A952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56462" y="6742944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B9F14F4-AEA6-4E9A-B2DD-9F1298B66B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23351" y="17784570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3E5C9A6-6F64-4CDC-8B9A-A185B14665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31598" y="18009482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BEA50CF-BF63-4341-B701-15817B0BA7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623351" y="12263757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66FBB0C-6A78-42F5-92ED-2E41606E5D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231598" y="13132682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3637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6B86A19-5E6B-4D35-A8E8-3731D073C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921" y="7128404"/>
            <a:ext cx="2190751" cy="1943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E535B2-1D32-46EE-BC87-38252CD88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688" y="7128404"/>
            <a:ext cx="2190751" cy="1943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E1B54D-95BC-4B26-B39D-1F274A05B1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9387" y="6766457"/>
            <a:ext cx="2190751" cy="2305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37BAC3-0D9B-46E8-BD0F-3A3143E1C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8154" y="7128404"/>
            <a:ext cx="2190751" cy="1943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CD5359-2147-4B9E-8095-5D407DC97C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688" y="4726707"/>
            <a:ext cx="2190751" cy="1943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DD0193-74C4-4416-ABDE-85401A6DBB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921" y="4726707"/>
            <a:ext cx="2190751" cy="1943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7BBD215-27A6-49ED-88DA-3496180345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8154" y="4726707"/>
            <a:ext cx="2190751" cy="1943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1E9EFD-120C-4379-95BD-DA86ABE23BF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9388" y="4726707"/>
            <a:ext cx="2190751" cy="1943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0D80FE-37CD-4763-8A8C-74B4508098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478" b="66353" l="43210" r="79148">
                        <a14:foregroundMark x1="71484" y1="58984" x2="74805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8718" t="30494" r="16360" b="29663"/>
          <a:stretch/>
        </p:blipFill>
        <p:spPr>
          <a:xfrm>
            <a:off x="198487" y="3902131"/>
            <a:ext cx="1459834" cy="1294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DDC58E-8A83-49AC-8F3E-F1A1DEDAD03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4478" b="66353" l="43210" r="79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8718" t="30494" r="16360" b="29663"/>
          <a:stretch/>
        </p:blipFill>
        <p:spPr>
          <a:xfrm>
            <a:off x="2579721" y="3902131"/>
            <a:ext cx="1459834" cy="1294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A0F913-9391-4C3B-9C78-7979F772D3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4478" b="66353" l="43210" r="79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8718" t="30494" r="16360" b="29663"/>
          <a:stretch/>
        </p:blipFill>
        <p:spPr>
          <a:xfrm>
            <a:off x="4960954" y="3902130"/>
            <a:ext cx="1459834" cy="1294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5166A2-5891-424F-8CB4-6A4F25875F1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4478" b="66353" l="43210" r="79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8718" t="30494" r="16360" b="29663"/>
          <a:stretch/>
        </p:blipFill>
        <p:spPr>
          <a:xfrm>
            <a:off x="7342187" y="3902130"/>
            <a:ext cx="1459834" cy="1294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4848C29-F4C9-43B3-B87F-C48CE9F65600}"/>
              </a:ext>
            </a:extLst>
          </p:cNvPr>
          <p:cNvSpPr txBox="1"/>
          <p:nvPr/>
        </p:nvSpPr>
        <p:spPr>
          <a:xfrm>
            <a:off x="2846438" y="6517208"/>
            <a:ext cx="495294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sequence and grouping results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532106-21E2-453A-A525-0F8ED835892D}"/>
              </a:ext>
            </a:extLst>
          </p:cNvPr>
          <p:cNvSpPr txBox="1"/>
          <p:nvPr/>
        </p:nvSpPr>
        <p:spPr>
          <a:xfrm>
            <a:off x="655687" y="9037809"/>
            <a:ext cx="219075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46D2C6-86E2-40C1-9E42-6B65610721FE}"/>
              </a:ext>
            </a:extLst>
          </p:cNvPr>
          <p:cNvSpPr txBox="1"/>
          <p:nvPr/>
        </p:nvSpPr>
        <p:spPr>
          <a:xfrm>
            <a:off x="3036919" y="9037809"/>
            <a:ext cx="219075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1F53E4-7027-4EBA-8DF7-6B5FA011D0D2}"/>
              </a:ext>
            </a:extLst>
          </p:cNvPr>
          <p:cNvSpPr txBox="1"/>
          <p:nvPr/>
        </p:nvSpPr>
        <p:spPr>
          <a:xfrm>
            <a:off x="5418153" y="9037809"/>
            <a:ext cx="21907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Rescaling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AF69AD1-411D-488E-8030-6B2B789C5DC5}"/>
              </a:ext>
            </a:extLst>
          </p:cNvPr>
          <p:cNvSpPr txBox="1"/>
          <p:nvPr/>
        </p:nvSpPr>
        <p:spPr>
          <a:xfrm>
            <a:off x="7799387" y="9037809"/>
            <a:ext cx="21907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Re-posing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5557262-C7A8-4A48-A310-7048D63E99B0}"/>
              </a:ext>
            </a:extLst>
          </p:cNvPr>
          <p:cNvGrpSpPr/>
          <p:nvPr/>
        </p:nvGrpSpPr>
        <p:grpSpPr>
          <a:xfrm>
            <a:off x="14288024" y="7064740"/>
            <a:ext cx="9083260" cy="5601401"/>
            <a:chOff x="12009487" y="7047572"/>
            <a:chExt cx="9083260" cy="560140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8EC26A9-8507-4EBE-AE45-DD177E7F0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493257" y="10357116"/>
              <a:ext cx="2190751" cy="19431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4D0297A-09FD-4771-9573-8E491D9CF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88888" y="10357116"/>
              <a:ext cx="2190751" cy="19431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58FB7AD-797B-4F61-9F19-2AD9DF62C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901994" y="9995169"/>
              <a:ext cx="2190751" cy="2305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976D4BF-1BDE-49A5-BA62-B26BC54B5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697626" y="10357116"/>
              <a:ext cx="2190751" cy="19431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2DFB011-FBEF-4F09-8025-2491D4D49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88888" y="7952981"/>
              <a:ext cx="2190751" cy="19430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1CF79ED-785F-41F6-85A8-DC7E9FADE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493257" y="7952981"/>
              <a:ext cx="2190751" cy="19430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A718C34-A365-43A5-94D8-517884FB0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697626" y="7952981"/>
              <a:ext cx="2190751" cy="19430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308EAFF-6A5D-4C02-B2E7-696A64EA6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901995" y="7952981"/>
              <a:ext cx="2190751" cy="19430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C5DF715-8EDF-4759-A18E-FDDCD2810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4478" b="66353" l="43210" r="79148">
                          <a14:foregroundMark x1="71484" y1="58984" x2="74805" y2="611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8718" t="30494" r="16360" b="29663"/>
            <a:stretch/>
          </p:blipFill>
          <p:spPr>
            <a:xfrm>
              <a:off x="12009487" y="7047572"/>
              <a:ext cx="1459834" cy="12948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2895C18-7164-4E02-9174-9A1DE57E0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4478" b="66353" l="43210" r="791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8718" t="30494" r="16360" b="29663"/>
            <a:stretch/>
          </p:blipFill>
          <p:spPr>
            <a:xfrm>
              <a:off x="14213856" y="7047572"/>
              <a:ext cx="1459834" cy="12948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378F1DA-C45A-4DE6-B00B-D80AF012E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4478" b="66353" l="43210" r="791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8718" t="30494" r="16360" b="29663"/>
            <a:stretch/>
          </p:blipFill>
          <p:spPr>
            <a:xfrm>
              <a:off x="16418225" y="7047572"/>
              <a:ext cx="1459834" cy="12948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3B6CF6-03AB-4872-A0F3-37A196F43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4478" b="66353" l="43210" r="791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8718" t="30494" r="16360" b="29663"/>
            <a:stretch/>
          </p:blipFill>
          <p:spPr>
            <a:xfrm>
              <a:off x="18622595" y="7047572"/>
              <a:ext cx="1459834" cy="1294809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530785D-B14B-484E-8793-DE52AD2C2C2C}"/>
                </a:ext>
              </a:extLst>
            </p:cNvPr>
            <p:cNvSpPr txBox="1"/>
            <p:nvPr/>
          </p:nvSpPr>
          <p:spPr>
            <a:xfrm>
              <a:off x="14206674" y="9707407"/>
              <a:ext cx="495294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Reconstructed sequence and grouping results 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95B36FD-C649-481A-B650-3ABA65CE27C9}"/>
                </a:ext>
              </a:extLst>
            </p:cNvPr>
            <p:cNvSpPr txBox="1"/>
            <p:nvPr/>
          </p:nvSpPr>
          <p:spPr>
            <a:xfrm>
              <a:off x="12288887" y="12248863"/>
              <a:ext cx="21907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Duplication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71B5F2F-49B6-4343-AC17-769541311F30}"/>
                </a:ext>
              </a:extLst>
            </p:cNvPr>
            <p:cNvSpPr txBox="1"/>
            <p:nvPr/>
          </p:nvSpPr>
          <p:spPr>
            <a:xfrm>
              <a:off x="14493255" y="12248863"/>
              <a:ext cx="21907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Deletion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F849921-C312-4FEC-AA09-C7A4171F7CE0}"/>
                </a:ext>
              </a:extLst>
            </p:cNvPr>
            <p:cNvSpPr txBox="1"/>
            <p:nvPr/>
          </p:nvSpPr>
          <p:spPr>
            <a:xfrm>
              <a:off x="16697623" y="12248863"/>
              <a:ext cx="21907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Rescaling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3D2DC7B-2D41-48D8-94E9-16A3FA5E33F6}"/>
                </a:ext>
              </a:extLst>
            </p:cNvPr>
            <p:cNvSpPr txBox="1"/>
            <p:nvPr/>
          </p:nvSpPr>
          <p:spPr>
            <a:xfrm>
              <a:off x="18901994" y="12248863"/>
              <a:ext cx="21907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Re-posing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08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B39A7DD-699C-46D9-80B1-E60F2029C5F4}"/>
              </a:ext>
            </a:extLst>
          </p:cNvPr>
          <p:cNvSpPr/>
          <p:nvPr/>
        </p:nvSpPr>
        <p:spPr>
          <a:xfrm>
            <a:off x="79512" y="596348"/>
            <a:ext cx="51007617" cy="26517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B89E0EA-FAA8-4D02-B3C6-5988F9647AA0}"/>
              </a:ext>
            </a:extLst>
          </p:cNvPr>
          <p:cNvGrpSpPr/>
          <p:nvPr/>
        </p:nvGrpSpPr>
        <p:grpSpPr>
          <a:xfrm>
            <a:off x="132096" y="1310469"/>
            <a:ext cx="50407275" cy="24658661"/>
            <a:chOff x="-3360685" y="-10850404"/>
            <a:chExt cx="55928917" cy="2640790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F4C79A-D028-4483-9C16-6D2F13659F80}"/>
                </a:ext>
              </a:extLst>
            </p:cNvPr>
            <p:cNvGrpSpPr/>
            <p:nvPr/>
          </p:nvGrpSpPr>
          <p:grpSpPr>
            <a:xfrm>
              <a:off x="-1486119" y="-10850404"/>
              <a:ext cx="18423168" cy="26407904"/>
              <a:chOff x="-23757195" y="-11787156"/>
              <a:chExt cx="18423168" cy="26407904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0A436F40-B334-4D18-9DCA-7606DA24A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3757195" y="2186602"/>
                <a:ext cx="6099048" cy="60990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40EC860C-B261-4957-BA54-6F52FA684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595135" y="2186602"/>
                <a:ext cx="6099048" cy="60990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01216F4F-4602-4A39-850B-E48626595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433075" y="2186602"/>
                <a:ext cx="6099048" cy="60990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6A55A461-3ADA-468F-8202-415F069E58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23755668" y="-10477500"/>
                <a:ext cx="6096000" cy="6096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563C4A80-AD9A-4F50-94F5-3FCFAE646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11431546" y="-10477500"/>
                <a:ext cx="6096000" cy="6096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E218E98F-D542-4EFD-9967-2324330887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17593607" y="-10477500"/>
                <a:ext cx="6096000" cy="6096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28FB8A5F-AFF2-4393-9D07-B50BEBDBB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3757195" y="8521700"/>
                <a:ext cx="6099048" cy="60990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7A46A8A-3815-4DE9-8F1D-30A9DFDD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7595135" y="8521700"/>
                <a:ext cx="6099048" cy="60990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C37AF610-6B8F-4F8F-AF2C-0B960BEE1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433075" y="8521700"/>
                <a:ext cx="6099048" cy="60990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1C812343-B56E-47DA-AB6B-CAEFEA818B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17593607" y="-4145449"/>
                <a:ext cx="6096000" cy="6096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3322EDA0-2410-45E1-8DEB-1D7ED7B384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23755668" y="-4145449"/>
                <a:ext cx="6096000" cy="6096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FAB00DC6-D18A-469E-B04C-71D3953261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11431546" y="-4145449"/>
                <a:ext cx="6096000" cy="6096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77A4168B-0666-440B-B98A-E61089F6E321}"/>
                  </a:ext>
                </a:extLst>
              </p:cNvPr>
              <p:cNvSpPr txBox="1"/>
              <p:nvPr/>
            </p:nvSpPr>
            <p:spPr>
              <a:xfrm>
                <a:off x="-17744217" y="-11787156"/>
                <a:ext cx="6526023" cy="1186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Bouncing Balls</a:t>
                </a:r>
                <a:endParaRPr lang="zh-CN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AE9049F-293C-4574-8784-8C6D83B2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272061" y="3288454"/>
              <a:ext cx="6734048" cy="6734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FF5D07C-104D-4445-98FB-91B1F21D1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053122" y="3288454"/>
              <a:ext cx="6734048" cy="6734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AF68F68-859F-4E42-A4A6-A8A82DF5C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834184" y="3288454"/>
              <a:ext cx="6734048" cy="6734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BD558D6-C689-4389-851A-BA4D6C545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273909" y="-9045450"/>
              <a:ext cx="6730682" cy="643890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CB2A0E-2C3B-4140-B234-D83CC62B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054968" y="-9045450"/>
              <a:ext cx="6730682" cy="643890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0C2B86D-1659-4408-A9CD-A0D7EFADB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836027" y="-9045449"/>
              <a:ext cx="6730682" cy="643890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080B14A-E561-4B94-92F8-C85EBACFC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1927"/>
            <a:stretch/>
          </p:blipFill>
          <p:spPr>
            <a:xfrm>
              <a:off x="34272061" y="9623552"/>
              <a:ext cx="6734048" cy="59308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9193E33-4DA1-4DC5-B7C3-331243A44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1927"/>
            <a:stretch/>
          </p:blipFill>
          <p:spPr>
            <a:xfrm>
              <a:off x="40129323" y="9623552"/>
              <a:ext cx="6734048" cy="59308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E507C41-9510-4254-B33C-0F2E5D7BF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75" b="11927"/>
            <a:stretch/>
          </p:blipFill>
          <p:spPr>
            <a:xfrm>
              <a:off x="46371270" y="9623552"/>
              <a:ext cx="6196961" cy="59308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8F02656-885A-4D71-B1DC-BB4DE8D1D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273909" y="-3005180"/>
              <a:ext cx="6730682" cy="673068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242E1E4-243E-46F4-ABAC-73B1A520F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054966" y="-3005180"/>
              <a:ext cx="6730683" cy="673068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34E56E5-60C0-41DF-842C-969FD3EFD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>
              <a:off x="45836025" y="-3005180"/>
              <a:ext cx="6730683" cy="6730683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1F6394F-498F-4126-AD41-23F2C076B940}"/>
                </a:ext>
              </a:extLst>
            </p:cNvPr>
            <p:cNvSpPr txBox="1"/>
            <p:nvPr/>
          </p:nvSpPr>
          <p:spPr>
            <a:xfrm>
              <a:off x="40466887" y="-10850404"/>
              <a:ext cx="6099048" cy="1186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Mutant</a:t>
              </a:r>
              <a:endParaRPr lang="zh-CN" altLang="en-US" sz="800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5250862-F2DA-4B3A-91EA-7CA476677988}"/>
                </a:ext>
              </a:extLst>
            </p:cNvPr>
            <p:cNvSpPr txBox="1"/>
            <p:nvPr/>
          </p:nvSpPr>
          <p:spPr>
            <a:xfrm rot="16200000">
              <a:off x="-5230541" y="-7670893"/>
              <a:ext cx="6095997" cy="23562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Rendered images</a:t>
              </a:r>
              <a:endPara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92817E8-917C-4BF4-BFE4-D081F8193802}"/>
                </a:ext>
              </a:extLst>
            </p:cNvPr>
            <p:cNvSpPr txBox="1"/>
            <p:nvPr/>
          </p:nvSpPr>
          <p:spPr>
            <a:xfrm rot="16200000">
              <a:off x="-5230544" y="-775381"/>
              <a:ext cx="6095997" cy="12293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0387AA1-9DAD-4DEB-BF5F-080F30845D72}"/>
                </a:ext>
              </a:extLst>
            </p:cNvPr>
            <p:cNvSpPr txBox="1"/>
            <p:nvPr/>
          </p:nvSpPr>
          <p:spPr>
            <a:xfrm rot="16200000">
              <a:off x="-5230541" y="5556668"/>
              <a:ext cx="6095997" cy="12293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Groups</a:t>
              </a:r>
              <a:endPara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E31C6E9-575E-45FD-956A-61755C59C2EE}"/>
                </a:ext>
              </a:extLst>
            </p:cNvPr>
            <p:cNvSpPr txBox="1"/>
            <p:nvPr/>
          </p:nvSpPr>
          <p:spPr>
            <a:xfrm rot="16200000">
              <a:off x="-5230541" y="11891770"/>
              <a:ext cx="6095999" cy="12293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6600">
                  <a:latin typeface="Times New Roman" panose="02020603050405020304" pitchFamily="18" charset="0"/>
                  <a:cs typeface="Times New Roman" panose="02020603050405020304" pitchFamily="18" charset="0"/>
                </a:rPr>
                <a:t>erged </a:t>
              </a:r>
              <a:r>
                <a:rPr lang="en-US" altLang="zh-CN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groups</a:t>
              </a:r>
              <a:endPara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BA031A-8333-4948-9B51-3A68DDF4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7022801" y="3123354"/>
              <a:ext cx="6099048" cy="6099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A3C1E45-8392-41EE-8067-52B4501E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2937211" y="3123354"/>
              <a:ext cx="6099048" cy="6099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368306C-7C8D-4BD1-BAE8-CB91C7B90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8851621" y="3123354"/>
              <a:ext cx="6099048" cy="6099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7CFBBE4-3C40-4917-84C0-716E3AB17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24325" y="-9540748"/>
              <a:ext cx="6096000" cy="609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9B86360-77AD-4BAD-8EB7-00E28ED8B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938736" y="-9540748"/>
              <a:ext cx="6096000" cy="609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29B5315-1A7F-4690-95DF-84B87C4D3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853147" y="-9540748"/>
              <a:ext cx="6096000" cy="609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4D12A20-6D4E-47FF-9913-397AC25CC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7022801" y="9458452"/>
              <a:ext cx="6099048" cy="6099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66841B2-589B-4D5B-861F-8B51F3C86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2937211" y="9458452"/>
              <a:ext cx="6099048" cy="6099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453ED53-70B1-4598-9374-90EE445AE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28851621" y="9458452"/>
              <a:ext cx="6099048" cy="6099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B1199088-B77E-43BC-AB99-E56E6FE8B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24325" y="-3208697"/>
              <a:ext cx="6096000" cy="609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2AB9541-6EB1-44DE-BDB3-7CEED1FFD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938736" y="-3208697"/>
              <a:ext cx="6096000" cy="609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4AF6314-A60D-4CF9-B969-60C11319B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853147" y="-3208697"/>
              <a:ext cx="6096000" cy="609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62130FA-BBB8-4590-9E03-9BC522EC777E}"/>
                </a:ext>
              </a:extLst>
            </p:cNvPr>
            <p:cNvSpPr txBox="1"/>
            <p:nvPr/>
          </p:nvSpPr>
          <p:spPr>
            <a:xfrm>
              <a:off x="22879394" y="-10850404"/>
              <a:ext cx="6099048" cy="1186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Lego</a:t>
              </a:r>
              <a:endParaRPr lang="zh-CN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337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6672AD85-EEA3-4BFF-91CF-1A4A794E4285}"/>
              </a:ext>
            </a:extLst>
          </p:cNvPr>
          <p:cNvSpPr/>
          <p:nvPr/>
        </p:nvSpPr>
        <p:spPr>
          <a:xfrm>
            <a:off x="29732748" y="4896465"/>
            <a:ext cx="10943304" cy="111497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B338612-A818-46CA-98BD-F86B6C10399E}"/>
              </a:ext>
            </a:extLst>
          </p:cNvPr>
          <p:cNvGrpSpPr/>
          <p:nvPr/>
        </p:nvGrpSpPr>
        <p:grpSpPr>
          <a:xfrm>
            <a:off x="30751050" y="5232623"/>
            <a:ext cx="9297420" cy="10088334"/>
            <a:chOff x="1168653" y="-1846490"/>
            <a:chExt cx="9297420" cy="1008833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93CEC70-FB4E-48DE-A325-7CCEEFD2AD61}"/>
                </a:ext>
              </a:extLst>
            </p:cNvPr>
            <p:cNvGrpSpPr/>
            <p:nvPr/>
          </p:nvGrpSpPr>
          <p:grpSpPr>
            <a:xfrm>
              <a:off x="8523993" y="-1846490"/>
              <a:ext cx="1942080" cy="10088334"/>
              <a:chOff x="8523993" y="-1846490"/>
              <a:chExt cx="1942080" cy="10088334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15046ECA-FE5A-4BCD-8A98-EAA68C95F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0354"/>
              <a:stretch/>
            </p:blipFill>
            <p:spPr>
              <a:xfrm>
                <a:off x="8523993" y="5803444"/>
                <a:ext cx="1942076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41FF3AC-AEF8-4A60-B257-8DF85C96B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23994" y="3253466"/>
                <a:ext cx="1942076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8FFCDAEB-F23A-4D51-A756-972F8F5E34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23996" y="-1846490"/>
                <a:ext cx="1942077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454F3886-BCB1-48BA-BB46-EB72A8192D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0354"/>
              <a:stretch/>
            </p:blipFill>
            <p:spPr>
              <a:xfrm>
                <a:off x="8523993" y="703488"/>
                <a:ext cx="1942077" cy="24384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9BE5AB1-1584-4E0A-9293-246F99EB5A77}"/>
                </a:ext>
              </a:extLst>
            </p:cNvPr>
            <p:cNvGrpSpPr/>
            <p:nvPr/>
          </p:nvGrpSpPr>
          <p:grpSpPr>
            <a:xfrm>
              <a:off x="1168653" y="-1846490"/>
              <a:ext cx="2438400" cy="10088334"/>
              <a:chOff x="1168653" y="-1846490"/>
              <a:chExt cx="2438400" cy="10088334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D01E9108-4F79-4A42-8C1A-77A2681B0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8653" y="5803444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A9924571-1E04-47E3-82C2-9738219D0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68653" y="3253466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A9E1B126-5EA6-4F40-A162-5F1AF6EF9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8653" y="703488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1C7B54A7-FF84-405E-9088-5CFFCAC3E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68653" y="-1846490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42E841C-2B32-4A1E-9926-3332C31DA192}"/>
                </a:ext>
              </a:extLst>
            </p:cNvPr>
            <p:cNvGrpSpPr/>
            <p:nvPr/>
          </p:nvGrpSpPr>
          <p:grpSpPr>
            <a:xfrm>
              <a:off x="3620433" y="-1846490"/>
              <a:ext cx="2438400" cy="10088334"/>
              <a:chOff x="3613451" y="-1846490"/>
              <a:chExt cx="2438400" cy="10088334"/>
            </a:xfrm>
          </p:grpSpPr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BEEE0BCF-E1AD-4EE0-AC4D-F7B7EFD9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3451" y="5803444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24462A3A-C7BB-4F3D-8C07-1F763C0A4C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3451" y="3253466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D733B28A-CA3D-4B2D-A0D4-0FB7287C0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13451" y="703488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38DF47C5-2F32-4B0C-9237-DD3DF38BE3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13452" y="-1846490"/>
                <a:ext cx="2438398" cy="24384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21A8483-19B8-4E1E-898D-3177754D95DF}"/>
                </a:ext>
              </a:extLst>
            </p:cNvPr>
            <p:cNvGrpSpPr/>
            <p:nvPr/>
          </p:nvGrpSpPr>
          <p:grpSpPr>
            <a:xfrm>
              <a:off x="6072213" y="-1846490"/>
              <a:ext cx="2438400" cy="10088334"/>
              <a:chOff x="6074480" y="-1846490"/>
              <a:chExt cx="2438400" cy="10088334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AF4C7758-4B00-42E6-A28D-06A02D25FE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74480" y="3253466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3FCB30A7-3066-411D-A5DB-36C46D42A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74480" y="5803444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54F25CFD-A3A3-42D9-8010-19B88FF0B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74480" y="703488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25B40675-37C9-42C6-BF6C-52427657E5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74483" y="-1846490"/>
                <a:ext cx="2438394" cy="243840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27178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2D50D23C-E64C-423C-AF08-86B760FF3CDD}"/>
              </a:ext>
            </a:extLst>
          </p:cNvPr>
          <p:cNvSpPr/>
          <p:nvPr/>
        </p:nvSpPr>
        <p:spPr>
          <a:xfrm>
            <a:off x="-637668" y="2269426"/>
            <a:ext cx="51844067" cy="24823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6761CF6E-107F-4F99-848E-D03D236AD819}"/>
              </a:ext>
            </a:extLst>
          </p:cNvPr>
          <p:cNvGrpSpPr/>
          <p:nvPr/>
        </p:nvGrpSpPr>
        <p:grpSpPr>
          <a:xfrm>
            <a:off x="999769" y="6165646"/>
            <a:ext cx="48044949" cy="17167516"/>
            <a:chOff x="999769" y="6165646"/>
            <a:chExt cx="48044949" cy="17167516"/>
          </a:xfrm>
        </p:grpSpPr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7D128241-B74C-464A-9169-2897E594D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4537" y="19002355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69B5B67C-3DD4-409E-977D-F51EE85C4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1728" y="19002355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图片 174">
              <a:extLst>
                <a:ext uri="{FF2B5EF4-FFF2-40B4-BE49-F238E27FC236}">
                  <a16:creationId xmlns:a16="http://schemas.microsoft.com/office/drawing/2014/main" id="{2C676766-9C77-4E49-AA40-62A2F175B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021" y="19002355"/>
              <a:ext cx="3810000" cy="38100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F1AD1ADC-2505-4EA1-B8F7-F6F0C39C7AAC}"/>
                </a:ext>
              </a:extLst>
            </p:cNvPr>
            <p:cNvGrpSpPr/>
            <p:nvPr/>
          </p:nvGrpSpPr>
          <p:grpSpPr>
            <a:xfrm>
              <a:off x="37289242" y="7131782"/>
              <a:ext cx="11451316" cy="16020460"/>
              <a:chOff x="6042302" y="6687282"/>
              <a:chExt cx="11451316" cy="16020460"/>
            </a:xfrm>
          </p:grpSpPr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AD6725B3-A2BF-42E3-A82A-02D589D76F65}"/>
                  </a:ext>
                </a:extLst>
              </p:cNvPr>
              <p:cNvGrpSpPr/>
              <p:nvPr/>
            </p:nvGrpSpPr>
            <p:grpSpPr>
              <a:xfrm>
                <a:off x="6042302" y="6687282"/>
                <a:ext cx="3849544" cy="16020460"/>
                <a:chOff x="6042302" y="6687282"/>
                <a:chExt cx="3849544" cy="16020460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5B72637E-0B84-407D-86CC-AB0E1F1A60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42302" y="14827588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EE519522-C812-4079-98E6-7E2E7B29A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49108" y="1889774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F971587A-BD49-4905-9EC2-35E5C6D959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049108" y="10757435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5DD5A75D-0DFD-416C-8EF3-465744BF54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081846" y="668728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1CD8ECC8-C6A6-4E47-8AAD-9328B23600AF}"/>
                  </a:ext>
                </a:extLst>
              </p:cNvPr>
              <p:cNvGrpSpPr/>
              <p:nvPr/>
            </p:nvGrpSpPr>
            <p:grpSpPr>
              <a:xfrm>
                <a:off x="9835059" y="6687282"/>
                <a:ext cx="3841304" cy="16020460"/>
                <a:chOff x="9835059" y="6687282"/>
                <a:chExt cx="3841304" cy="16020460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ACF7A9E2-15B0-4464-94A6-ACBA6FC9E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35059" y="14827588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1CFFA97C-4454-4F43-B9FD-D3818D26B0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41015" y="1889774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FC97399C-BD38-4E6F-9730-E75B70266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66363" y="10757435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C492CAFC-992B-48B1-966B-C8D78B9BD3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44312" y="668728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64B8340F-6939-498C-A864-C6F083DA47CD}"/>
                  </a:ext>
                </a:extLst>
              </p:cNvPr>
              <p:cNvGrpSpPr/>
              <p:nvPr/>
            </p:nvGrpSpPr>
            <p:grpSpPr>
              <a:xfrm>
                <a:off x="13606778" y="6687282"/>
                <a:ext cx="3886840" cy="16020460"/>
                <a:chOff x="13606778" y="6687282"/>
                <a:chExt cx="3886840" cy="16020460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ADE438C2-60DB-4B3B-AFAC-89A34F99B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27816" y="14827588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A7B3DA03-2412-478A-A183-5AEC10EAB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632922" y="1889774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9C79D1BF-0DAC-4523-9097-E9F2E6C64F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3683618" y="10757435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6621C0BB-CAE1-48A6-A80B-5953E43206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3606778" y="668728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48877E0-A7F0-4E6E-8DBA-6C580B207ADC}"/>
                </a:ext>
              </a:extLst>
            </p:cNvPr>
            <p:cNvSpPr txBox="1"/>
            <p:nvPr/>
          </p:nvSpPr>
          <p:spPr>
            <a:xfrm rot="16200000">
              <a:off x="-287713" y="7909052"/>
              <a:ext cx="414462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Rendered images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5622162-2DFA-4188-AA3D-0D80C19F6230}"/>
                </a:ext>
              </a:extLst>
            </p:cNvPr>
            <p:cNvSpPr txBox="1"/>
            <p:nvPr/>
          </p:nvSpPr>
          <p:spPr>
            <a:xfrm rot="16200000">
              <a:off x="-35859" y="12348535"/>
              <a:ext cx="364091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401C2AD-821D-4B8A-B9B5-7AE3B82E5CEF}"/>
                </a:ext>
              </a:extLst>
            </p:cNvPr>
            <p:cNvSpPr txBox="1"/>
            <p:nvPr/>
          </p:nvSpPr>
          <p:spPr>
            <a:xfrm rot="16200000">
              <a:off x="-120401" y="16418688"/>
              <a:ext cx="38100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Groups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F5A5969-6B27-44F3-9401-8C6BA5BED3B9}"/>
                </a:ext>
              </a:extLst>
            </p:cNvPr>
            <p:cNvSpPr txBox="1"/>
            <p:nvPr/>
          </p:nvSpPr>
          <p:spPr>
            <a:xfrm rot="16200000">
              <a:off x="-120401" y="20119512"/>
              <a:ext cx="381000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Merged groups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0FCFFAB-A9E1-4FAF-B07B-4960A5B8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35445" y="149226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71191479-F608-4274-92A6-8057A3C3C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0000"/>
            <a:stretch/>
          </p:blipFill>
          <p:spPr>
            <a:xfrm>
              <a:off x="3035445" y="678888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4CDFEE99-3906-441F-B527-629486031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8253" y="10859035"/>
              <a:ext cx="3804385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860A64F6-A80E-4585-80E7-0ED6D3A7C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0000"/>
            <a:stretch/>
          </p:blipFill>
          <p:spPr>
            <a:xfrm>
              <a:off x="6882636" y="678888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23DE4870-EED2-43BB-8051-3FC175FC9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882636" y="149226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13D410D4-50F7-435A-84B5-4780D6458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82636" y="10859035"/>
              <a:ext cx="3810001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1EC7D4FA-6593-468D-A39E-538191C40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767929" y="1492264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7F65A0DB-D91B-4C41-8F98-7C6A5F5EB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0000"/>
            <a:stretch/>
          </p:blipFill>
          <p:spPr>
            <a:xfrm>
              <a:off x="10767929" y="6788882"/>
              <a:ext cx="3810000" cy="381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6B3EB749-7B1A-4E04-ACD0-56D9219B3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67928" y="10859035"/>
              <a:ext cx="3810002" cy="38100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226D3160-3C28-43F9-9338-AA09029B52F7}"/>
                </a:ext>
              </a:extLst>
            </p:cNvPr>
            <p:cNvGrpSpPr/>
            <p:nvPr/>
          </p:nvGrpSpPr>
          <p:grpSpPr>
            <a:xfrm>
              <a:off x="14615121" y="6445982"/>
              <a:ext cx="10970993" cy="16020460"/>
              <a:chOff x="14615121" y="6445982"/>
              <a:chExt cx="10970993" cy="16020460"/>
            </a:xfrm>
          </p:grpSpPr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451B4582-37EA-4C7E-A103-FA1CCF77BC5F}"/>
                  </a:ext>
                </a:extLst>
              </p:cNvPr>
              <p:cNvGrpSpPr/>
              <p:nvPr/>
            </p:nvGrpSpPr>
            <p:grpSpPr>
              <a:xfrm>
                <a:off x="14615121" y="6445982"/>
                <a:ext cx="3810003" cy="16020460"/>
                <a:chOff x="31390444" y="6687282"/>
                <a:chExt cx="3810003" cy="16020460"/>
              </a:xfrm>
            </p:grpSpPr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D9F38313-E8CE-46A2-A11F-7DBAD78ACE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390445" y="14827588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77" name="图片 76">
                  <a:extLst>
                    <a:ext uri="{FF2B5EF4-FFF2-40B4-BE49-F238E27FC236}">
                      <a16:creationId xmlns:a16="http://schemas.microsoft.com/office/drawing/2014/main" id="{BFBA2AA7-8BB1-41A4-B076-3902AB087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1390445" y="668728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7" name="图片 86">
                  <a:extLst>
                    <a:ext uri="{FF2B5EF4-FFF2-40B4-BE49-F238E27FC236}">
                      <a16:creationId xmlns:a16="http://schemas.microsoft.com/office/drawing/2014/main" id="{EA9038CA-65C9-4AD4-A734-6215ED4AB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390445" y="1889774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3A01A0A8-E6FB-43BF-A4BC-B8C3D51FA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1390444" y="10757435"/>
                  <a:ext cx="3810003" cy="38100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5BF4935D-4752-43F3-B9E9-CBA6E6C30A30}"/>
                  </a:ext>
                </a:extLst>
              </p:cNvPr>
              <p:cNvGrpSpPr/>
              <p:nvPr/>
            </p:nvGrpSpPr>
            <p:grpSpPr>
              <a:xfrm>
                <a:off x="18195615" y="6445982"/>
                <a:ext cx="3810004" cy="16020460"/>
                <a:chOff x="36618705" y="6687282"/>
                <a:chExt cx="3810004" cy="16020460"/>
              </a:xfrm>
            </p:grpSpPr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66CA662A-B182-4036-A32A-53A645390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618707" y="14827588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1" name="图片 80">
                  <a:extLst>
                    <a:ext uri="{FF2B5EF4-FFF2-40B4-BE49-F238E27FC236}">
                      <a16:creationId xmlns:a16="http://schemas.microsoft.com/office/drawing/2014/main" id="{63FF842B-0828-4174-9C02-AF5165F52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6618707" y="668728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9" name="图片 88">
                  <a:extLst>
                    <a:ext uri="{FF2B5EF4-FFF2-40B4-BE49-F238E27FC236}">
                      <a16:creationId xmlns:a16="http://schemas.microsoft.com/office/drawing/2014/main" id="{16E8283D-48A7-4085-A949-599EAA7E3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618707" y="1889774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41AA0929-7B94-4E36-99EA-1A59247FFE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6618705" y="10757435"/>
                  <a:ext cx="3810004" cy="38100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86FF375B-B34C-48D7-9469-940E1DA7205F}"/>
                  </a:ext>
                </a:extLst>
              </p:cNvPr>
              <p:cNvGrpSpPr/>
              <p:nvPr/>
            </p:nvGrpSpPr>
            <p:grpSpPr>
              <a:xfrm>
                <a:off x="21776110" y="6445982"/>
                <a:ext cx="3810004" cy="16020460"/>
                <a:chOff x="41591488" y="6687282"/>
                <a:chExt cx="3810004" cy="16020460"/>
              </a:xfrm>
            </p:grpSpPr>
            <p:pic>
              <p:nvPicPr>
                <p:cNvPr id="83" name="图片 82">
                  <a:extLst>
                    <a:ext uri="{FF2B5EF4-FFF2-40B4-BE49-F238E27FC236}">
                      <a16:creationId xmlns:a16="http://schemas.microsoft.com/office/drawing/2014/main" id="{06B4C037-D6DE-4593-9C43-7A8349348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591490" y="14827588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5" name="图片 84">
                  <a:extLst>
                    <a:ext uri="{FF2B5EF4-FFF2-40B4-BE49-F238E27FC236}">
                      <a16:creationId xmlns:a16="http://schemas.microsoft.com/office/drawing/2014/main" id="{92BB97F6-9B46-4B42-B6BA-1CBE15914D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591490" y="668728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91" name="图片 90">
                  <a:extLst>
                    <a:ext uri="{FF2B5EF4-FFF2-40B4-BE49-F238E27FC236}">
                      <a16:creationId xmlns:a16="http://schemas.microsoft.com/office/drawing/2014/main" id="{EBF50681-63F2-4718-853F-D301FC043E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591490" y="18897742"/>
                  <a:ext cx="3810000" cy="38100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04EE0101-CCA8-4670-B6B0-3BBD301AB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591488" y="10757435"/>
                  <a:ext cx="3810004" cy="38100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DA1180C-A379-40B9-9B29-D6E73E47822C}"/>
                </a:ext>
              </a:extLst>
            </p:cNvPr>
            <p:cNvSpPr txBox="1"/>
            <p:nvPr/>
          </p:nvSpPr>
          <p:spPr>
            <a:xfrm>
              <a:off x="3035445" y="6165646"/>
              <a:ext cx="1154248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Bouncing Balls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E571A4F3-46E5-407C-A932-0C448C10FAF1}"/>
                </a:ext>
              </a:extLst>
            </p:cNvPr>
            <p:cNvSpPr txBox="1"/>
            <p:nvPr/>
          </p:nvSpPr>
          <p:spPr>
            <a:xfrm>
              <a:off x="14577029" y="6165646"/>
              <a:ext cx="1154248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Lego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D0344689-CC3E-4342-B4F2-F7EB276CF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836"/>
            <a:stretch/>
          </p:blipFill>
          <p:spPr>
            <a:xfrm>
              <a:off x="25341790" y="18890824"/>
              <a:ext cx="4572000" cy="42137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F3DDEAC3-64ED-4FF2-9008-62BC4CD2A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41790" y="6712682"/>
              <a:ext cx="4572000" cy="457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3154A594-BAEF-4D36-8818-79012B03E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25341790" y="14912966"/>
              <a:ext cx="4572000" cy="457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7079F208-73C1-481B-9FF8-E91CB85DB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41788" y="10834333"/>
              <a:ext cx="4572000" cy="457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AE9B6B3C-6659-4850-8048-1E9909642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65647" y="6826982"/>
              <a:ext cx="4572000" cy="457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5EC72558-F6D9-47A6-A676-778948D73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836"/>
            <a:stretch/>
          </p:blipFill>
          <p:spPr>
            <a:xfrm>
              <a:off x="29165647" y="19005124"/>
              <a:ext cx="4572000" cy="42137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1B8838A7-9360-4434-B2EC-33E9AF388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29165647" y="15027266"/>
              <a:ext cx="4572000" cy="457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B31377EE-3E3F-462B-AF0D-34944EE78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65643" y="10948633"/>
              <a:ext cx="4572000" cy="457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700660A9-6AAF-4F01-8549-7D8B20364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836"/>
            <a:stretch/>
          </p:blipFill>
          <p:spPr>
            <a:xfrm>
              <a:off x="33063970" y="19119424"/>
              <a:ext cx="4572000" cy="42137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3649E442-F439-4665-9894-D95B15545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063970" y="6941282"/>
              <a:ext cx="4572000" cy="457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FD187736-35B6-4B4B-826E-53661B139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33063970" y="15141566"/>
              <a:ext cx="4572000" cy="457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6B25562F-6CBA-4EAA-9BD0-981064467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063967" y="11062933"/>
              <a:ext cx="4572000" cy="457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2620E86F-DB6F-4FC5-8409-220D125D064E}"/>
                </a:ext>
              </a:extLst>
            </p:cNvPr>
            <p:cNvSpPr txBox="1"/>
            <p:nvPr/>
          </p:nvSpPr>
          <p:spPr>
            <a:xfrm>
              <a:off x="25870962" y="6165646"/>
              <a:ext cx="1154248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Mutant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EC24F74E-2AC3-4D8C-A8AC-3408F214C11C}"/>
                </a:ext>
              </a:extLst>
            </p:cNvPr>
            <p:cNvSpPr txBox="1"/>
            <p:nvPr/>
          </p:nvSpPr>
          <p:spPr>
            <a:xfrm>
              <a:off x="36982856" y="6203746"/>
              <a:ext cx="1206186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 Warrior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143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矩形 337">
            <a:extLst>
              <a:ext uri="{FF2B5EF4-FFF2-40B4-BE49-F238E27FC236}">
                <a16:creationId xmlns:a16="http://schemas.microsoft.com/office/drawing/2014/main" id="{13FDB2A8-F4D9-4D67-9490-149C3417CFF4}"/>
              </a:ext>
            </a:extLst>
          </p:cNvPr>
          <p:cNvSpPr/>
          <p:nvPr/>
        </p:nvSpPr>
        <p:spPr>
          <a:xfrm>
            <a:off x="12763937" y="6278920"/>
            <a:ext cx="10374309" cy="66892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12DDEF0-9B5D-4F8F-ACDC-C2C3E1EEE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64" t="20187" r="6037" b="18560"/>
          <a:stretch/>
        </p:blipFill>
        <p:spPr>
          <a:xfrm>
            <a:off x="18828619" y="8734857"/>
            <a:ext cx="2400300" cy="168029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092F020-B2F0-44EC-812C-1BA468C6D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67" t="15515" r="5464" b="17402"/>
          <a:stretch/>
        </p:blipFill>
        <p:spPr>
          <a:xfrm>
            <a:off x="13984074" y="8333095"/>
            <a:ext cx="1299475" cy="94068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BB350C9-6CB5-4D04-9EEC-1011236002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4" t="20923" r="5642" b="17824"/>
          <a:stretch/>
        </p:blipFill>
        <p:spPr>
          <a:xfrm>
            <a:off x="14530091" y="8734857"/>
            <a:ext cx="2457450" cy="1680298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44B8C582-21AB-4A52-8A2B-27C95D154366}"/>
              </a:ext>
            </a:extLst>
          </p:cNvPr>
          <p:cNvGrpSpPr/>
          <p:nvPr/>
        </p:nvGrpSpPr>
        <p:grpSpPr>
          <a:xfrm>
            <a:off x="16409257" y="10090551"/>
            <a:ext cx="1952010" cy="657919"/>
            <a:chOff x="4172197" y="4963962"/>
            <a:chExt cx="1952010" cy="657919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C4DA312E-0F23-4C24-961D-6956FEF47225}"/>
                </a:ext>
              </a:extLst>
            </p:cNvPr>
            <p:cNvSpPr/>
            <p:nvPr/>
          </p:nvSpPr>
          <p:spPr>
            <a:xfrm>
              <a:off x="4172197" y="4963962"/>
              <a:ext cx="1952009" cy="657919"/>
            </a:xfrm>
            <a:prstGeom prst="round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B62B20C-2EC2-46FA-93A6-159319F8F102}"/>
                </a:ext>
              </a:extLst>
            </p:cNvPr>
            <p:cNvSpPr/>
            <p:nvPr/>
          </p:nvSpPr>
          <p:spPr>
            <a:xfrm>
              <a:off x="4172198" y="5118847"/>
              <a:ext cx="19520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Lagrangian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View</a:t>
              </a:r>
              <a:endParaRPr lang="zh-CN" altLang="en-US" sz="20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B41FD50-DCEE-45B0-ACDF-4430087CDF11}"/>
              </a:ext>
            </a:extLst>
          </p:cNvPr>
          <p:cNvGrpSpPr/>
          <p:nvPr/>
        </p:nvGrpSpPr>
        <p:grpSpPr>
          <a:xfrm>
            <a:off x="16409257" y="7980014"/>
            <a:ext cx="1952009" cy="657919"/>
            <a:chOff x="4172197" y="4727742"/>
            <a:chExt cx="1952009" cy="657919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D027A4B4-4A1E-4322-B14B-8109BDAB930F}"/>
                </a:ext>
              </a:extLst>
            </p:cNvPr>
            <p:cNvSpPr/>
            <p:nvPr/>
          </p:nvSpPr>
          <p:spPr>
            <a:xfrm>
              <a:off x="4172197" y="4727742"/>
              <a:ext cx="1952009" cy="65791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2664B08-92CA-4F12-A8A3-6D46BC234B1A}"/>
                </a:ext>
              </a:extLst>
            </p:cNvPr>
            <p:cNvSpPr/>
            <p:nvPr/>
          </p:nvSpPr>
          <p:spPr>
            <a:xfrm>
              <a:off x="4322077" y="4856646"/>
              <a:ext cx="16522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Eulerian View</a:t>
              </a:r>
              <a:endParaRPr lang="zh-CN" altLang="en-US" sz="2000" dirty="0"/>
            </a:p>
          </p:txBody>
        </p:sp>
      </p:grp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C349BFA0-1788-46B2-86D2-BECD4A943218}"/>
              </a:ext>
            </a:extLst>
          </p:cNvPr>
          <p:cNvCxnSpPr>
            <a:cxnSpLocks/>
            <a:stCxn id="41" idx="0"/>
            <a:endCxn id="46" idx="1"/>
          </p:cNvCxnSpPr>
          <p:nvPr/>
        </p:nvCxnSpPr>
        <p:spPr>
          <a:xfrm rot="5400000" flipH="1" flipV="1">
            <a:off x="15252209" y="8311061"/>
            <a:ext cx="1159134" cy="1154961"/>
          </a:xfrm>
          <a:prstGeom prst="curvedConnector2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8D98604C-871E-47F8-BD3C-0EE10814F069}"/>
              </a:ext>
            </a:extLst>
          </p:cNvPr>
          <p:cNvCxnSpPr>
            <a:cxnSpLocks/>
            <a:stCxn id="46" idx="3"/>
            <a:endCxn id="40" idx="0"/>
          </p:cNvCxnSpPr>
          <p:nvPr/>
        </p:nvCxnSpPr>
        <p:spPr>
          <a:xfrm>
            <a:off x="18361266" y="8308974"/>
            <a:ext cx="1047276" cy="952416"/>
          </a:xfrm>
          <a:prstGeom prst="curvedConnector2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FD5FEA8D-CBA8-4F5E-80FB-3073C3916EEA}"/>
              </a:ext>
            </a:extLst>
          </p:cNvPr>
          <p:cNvCxnSpPr>
            <a:cxnSpLocks/>
            <a:stCxn id="40" idx="4"/>
            <a:endCxn id="48" idx="3"/>
          </p:cNvCxnSpPr>
          <p:nvPr/>
        </p:nvCxnSpPr>
        <p:spPr>
          <a:xfrm rot="5400000">
            <a:off x="18383568" y="9394536"/>
            <a:ext cx="1002673" cy="1047276"/>
          </a:xfrm>
          <a:prstGeom prst="curved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AA777735-EEE5-4A2C-9986-9D66D8FDE53C}"/>
              </a:ext>
            </a:extLst>
          </p:cNvPr>
          <p:cNvCxnSpPr>
            <a:cxnSpLocks/>
            <a:stCxn id="48" idx="1"/>
            <a:endCxn id="41" idx="4"/>
          </p:cNvCxnSpPr>
          <p:nvPr/>
        </p:nvCxnSpPr>
        <p:spPr>
          <a:xfrm rot="10800000">
            <a:off x="15254297" y="9623557"/>
            <a:ext cx="1154961" cy="795955"/>
          </a:xfrm>
          <a:prstGeom prst="curved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AF0E5ECF-0255-4EF1-9F51-6E53D6CCCCFE}"/>
              </a:ext>
            </a:extLst>
          </p:cNvPr>
          <p:cNvSpPr/>
          <p:nvPr/>
        </p:nvSpPr>
        <p:spPr>
          <a:xfrm>
            <a:off x="19330818" y="9261390"/>
            <a:ext cx="155448" cy="15544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EBA9F39-50F0-47AD-B4DB-D3E1DEF9E316}"/>
              </a:ext>
            </a:extLst>
          </p:cNvPr>
          <p:cNvSpPr/>
          <p:nvPr/>
        </p:nvSpPr>
        <p:spPr>
          <a:xfrm>
            <a:off x="15176572" y="9468108"/>
            <a:ext cx="155448" cy="15544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31C2CAA-2F6C-475F-802F-BB44B2753D69}"/>
              </a:ext>
            </a:extLst>
          </p:cNvPr>
          <p:cNvSpPr txBox="1"/>
          <p:nvPr/>
        </p:nvSpPr>
        <p:spPr>
          <a:xfrm rot="3064208">
            <a:off x="13858070" y="9526426"/>
            <a:ext cx="648134" cy="40011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9743AEF-DF22-48F6-AEC3-782CD20C4DF9}"/>
              </a:ext>
            </a:extLst>
          </p:cNvPr>
          <p:cNvCxnSpPr>
            <a:cxnSpLocks/>
          </p:cNvCxnSpPr>
          <p:nvPr/>
        </p:nvCxnSpPr>
        <p:spPr>
          <a:xfrm>
            <a:off x="14065790" y="9188886"/>
            <a:ext cx="476624" cy="84671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660EF3E3-CDC6-4BEF-A514-CA9B0D206BD9}"/>
              </a:ext>
            </a:extLst>
          </p:cNvPr>
          <p:cNvSpPr txBox="1"/>
          <p:nvPr/>
        </p:nvSpPr>
        <p:spPr>
          <a:xfrm>
            <a:off x="14304102" y="10514171"/>
            <a:ext cx="1638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Space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70F131A-54FB-40CF-91AE-30218B25F9E9}"/>
              </a:ext>
            </a:extLst>
          </p:cNvPr>
          <p:cNvSpPr txBox="1"/>
          <p:nvPr/>
        </p:nvSpPr>
        <p:spPr>
          <a:xfrm>
            <a:off x="19049493" y="10514171"/>
            <a:ext cx="196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Canonical Space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108398B-E365-4F1C-BC31-3E9720ACFB2A}"/>
              </a:ext>
            </a:extLst>
          </p:cNvPr>
          <p:cNvSpPr/>
          <p:nvPr/>
        </p:nvSpPr>
        <p:spPr>
          <a:xfrm>
            <a:off x="14364791" y="8426146"/>
            <a:ext cx="82296" cy="8229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F2585A-8E55-4AD9-8AA0-A27DB0AC6E3A}"/>
              </a:ext>
            </a:extLst>
          </p:cNvPr>
          <p:cNvSpPr txBox="1"/>
          <p:nvPr/>
        </p:nvSpPr>
        <p:spPr>
          <a:xfrm rot="2925541">
            <a:off x="14952873" y="8750164"/>
            <a:ext cx="41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…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47176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>
            <a:extLst>
              <a:ext uri="{FF2B5EF4-FFF2-40B4-BE49-F238E27FC236}">
                <a16:creationId xmlns:a16="http://schemas.microsoft.com/office/drawing/2014/main" id="{C3A5C4B2-3792-4E14-987C-A7FAA98BF2A6}"/>
              </a:ext>
            </a:extLst>
          </p:cNvPr>
          <p:cNvSpPr/>
          <p:nvPr/>
        </p:nvSpPr>
        <p:spPr>
          <a:xfrm>
            <a:off x="23051765" y="10404349"/>
            <a:ext cx="17940787" cy="80189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25D1A3-DEE1-465F-B194-6517AA705302}"/>
              </a:ext>
            </a:extLst>
          </p:cNvPr>
          <p:cNvSpPr/>
          <p:nvPr/>
        </p:nvSpPr>
        <p:spPr>
          <a:xfrm>
            <a:off x="1067237" y="2868970"/>
            <a:ext cx="10374309" cy="66892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7D5012-6D6E-42C8-B299-B56E3AB02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64" t="20187" r="6037" b="18560"/>
          <a:stretch/>
        </p:blipFill>
        <p:spPr>
          <a:xfrm>
            <a:off x="7131919" y="5324907"/>
            <a:ext cx="2400300" cy="16802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A4861A-4810-415F-A5AF-BC4DD9EB4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67" t="15515" r="5464" b="17402"/>
          <a:stretch/>
        </p:blipFill>
        <p:spPr>
          <a:xfrm>
            <a:off x="2287374" y="4923145"/>
            <a:ext cx="1299475" cy="9406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6DF15E-F44C-40AC-B1DC-92F7EE615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4" t="20923" r="5642" b="17824"/>
          <a:stretch/>
        </p:blipFill>
        <p:spPr>
          <a:xfrm>
            <a:off x="2833391" y="5324907"/>
            <a:ext cx="2457450" cy="168029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06356AC-5168-44FD-BDE6-51B6998DE56B}"/>
              </a:ext>
            </a:extLst>
          </p:cNvPr>
          <p:cNvGrpSpPr/>
          <p:nvPr/>
        </p:nvGrpSpPr>
        <p:grpSpPr>
          <a:xfrm>
            <a:off x="4712557" y="6680601"/>
            <a:ext cx="1952010" cy="657919"/>
            <a:chOff x="4172197" y="4963962"/>
            <a:chExt cx="1952010" cy="657919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E68E69C-6E57-4677-8A31-9FAC7B993C2C}"/>
                </a:ext>
              </a:extLst>
            </p:cNvPr>
            <p:cNvSpPr/>
            <p:nvPr/>
          </p:nvSpPr>
          <p:spPr>
            <a:xfrm>
              <a:off x="4172197" y="4963962"/>
              <a:ext cx="1952009" cy="657919"/>
            </a:xfrm>
            <a:prstGeom prst="round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ACCE41A-D420-4D18-A05D-F85DF4FD7162}"/>
                </a:ext>
              </a:extLst>
            </p:cNvPr>
            <p:cNvSpPr/>
            <p:nvPr/>
          </p:nvSpPr>
          <p:spPr>
            <a:xfrm>
              <a:off x="4172198" y="5118847"/>
              <a:ext cx="19520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Lagrangian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View</a:t>
              </a:r>
              <a:endParaRPr lang="zh-CN" altLang="en-US" sz="20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701D89B-4836-4472-870D-27FC245D0EFF}"/>
              </a:ext>
            </a:extLst>
          </p:cNvPr>
          <p:cNvGrpSpPr/>
          <p:nvPr/>
        </p:nvGrpSpPr>
        <p:grpSpPr>
          <a:xfrm>
            <a:off x="4712557" y="4570064"/>
            <a:ext cx="1952009" cy="657919"/>
            <a:chOff x="4172197" y="4727742"/>
            <a:chExt cx="1952009" cy="657919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5B744675-E64E-478B-B743-CA88A8534F6F}"/>
                </a:ext>
              </a:extLst>
            </p:cNvPr>
            <p:cNvSpPr/>
            <p:nvPr/>
          </p:nvSpPr>
          <p:spPr>
            <a:xfrm>
              <a:off x="4172197" y="4727742"/>
              <a:ext cx="1952009" cy="65791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0CC3603-9D6F-4F62-B739-42C21DD8492E}"/>
                </a:ext>
              </a:extLst>
            </p:cNvPr>
            <p:cNvSpPr/>
            <p:nvPr/>
          </p:nvSpPr>
          <p:spPr>
            <a:xfrm>
              <a:off x="4322077" y="4856646"/>
              <a:ext cx="16522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Eulerian View</a:t>
              </a:r>
              <a:endParaRPr lang="zh-CN" altLang="en-US" sz="2000" dirty="0"/>
            </a:p>
          </p:txBody>
        </p:sp>
      </p:grp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954B5338-3335-4449-AF62-A2C2E2541D8A}"/>
              </a:ext>
            </a:extLst>
          </p:cNvPr>
          <p:cNvCxnSpPr>
            <a:cxnSpLocks/>
            <a:stCxn id="23" idx="0"/>
            <a:endCxn id="16" idx="1"/>
          </p:cNvCxnSpPr>
          <p:nvPr/>
        </p:nvCxnSpPr>
        <p:spPr>
          <a:xfrm rot="5400000" flipH="1" flipV="1">
            <a:off x="3555509" y="4901111"/>
            <a:ext cx="1159134" cy="1154961"/>
          </a:xfrm>
          <a:prstGeom prst="curvedConnector2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FA686E79-3F21-476E-9A96-0D2266269382}"/>
              </a:ext>
            </a:extLst>
          </p:cNvPr>
          <p:cNvCxnSpPr>
            <a:cxnSpLocks/>
            <a:stCxn id="16" idx="3"/>
            <a:endCxn id="22" idx="0"/>
          </p:cNvCxnSpPr>
          <p:nvPr/>
        </p:nvCxnSpPr>
        <p:spPr>
          <a:xfrm>
            <a:off x="6664566" y="4899024"/>
            <a:ext cx="1047276" cy="952416"/>
          </a:xfrm>
          <a:prstGeom prst="curvedConnector2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54476F56-B6BF-4257-9603-EFC94BF658F5}"/>
              </a:ext>
            </a:extLst>
          </p:cNvPr>
          <p:cNvCxnSpPr>
            <a:cxnSpLocks/>
            <a:stCxn id="22" idx="4"/>
            <a:endCxn id="13" idx="3"/>
          </p:cNvCxnSpPr>
          <p:nvPr/>
        </p:nvCxnSpPr>
        <p:spPr>
          <a:xfrm rot="5400000">
            <a:off x="6686868" y="5984586"/>
            <a:ext cx="1002673" cy="1047276"/>
          </a:xfrm>
          <a:prstGeom prst="curved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FE337FBB-54ED-452F-B471-D3EC07B6974F}"/>
              </a:ext>
            </a:extLst>
          </p:cNvPr>
          <p:cNvCxnSpPr>
            <a:cxnSpLocks/>
            <a:stCxn id="13" idx="1"/>
            <a:endCxn id="23" idx="4"/>
          </p:cNvCxnSpPr>
          <p:nvPr/>
        </p:nvCxnSpPr>
        <p:spPr>
          <a:xfrm rot="10800000">
            <a:off x="3557597" y="6213607"/>
            <a:ext cx="1154961" cy="795955"/>
          </a:xfrm>
          <a:prstGeom prst="curved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06F9A1AF-6FD3-4C77-A890-293B4CCCEC34}"/>
              </a:ext>
            </a:extLst>
          </p:cNvPr>
          <p:cNvSpPr/>
          <p:nvPr/>
        </p:nvSpPr>
        <p:spPr>
          <a:xfrm>
            <a:off x="7634118" y="5851440"/>
            <a:ext cx="155448" cy="15544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61DBEDC-AF49-4236-94B7-9D4FC293ADBA}"/>
              </a:ext>
            </a:extLst>
          </p:cNvPr>
          <p:cNvSpPr/>
          <p:nvPr/>
        </p:nvSpPr>
        <p:spPr>
          <a:xfrm>
            <a:off x="3479872" y="6058158"/>
            <a:ext cx="155448" cy="15544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75848B-8321-46C9-A9D2-4D6DDD8058C8}"/>
              </a:ext>
            </a:extLst>
          </p:cNvPr>
          <p:cNvSpPr txBox="1"/>
          <p:nvPr/>
        </p:nvSpPr>
        <p:spPr>
          <a:xfrm rot="3064208">
            <a:off x="2161370" y="6116476"/>
            <a:ext cx="648134" cy="40011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8B5F5C4-56A5-479A-A603-F5A4DBC3841B}"/>
              </a:ext>
            </a:extLst>
          </p:cNvPr>
          <p:cNvCxnSpPr>
            <a:cxnSpLocks/>
          </p:cNvCxnSpPr>
          <p:nvPr/>
        </p:nvCxnSpPr>
        <p:spPr>
          <a:xfrm>
            <a:off x="2369090" y="5778936"/>
            <a:ext cx="476624" cy="84671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74A9E54-EDA1-45D1-9D4F-ABD487BA525A}"/>
              </a:ext>
            </a:extLst>
          </p:cNvPr>
          <p:cNvSpPr txBox="1"/>
          <p:nvPr/>
        </p:nvSpPr>
        <p:spPr>
          <a:xfrm>
            <a:off x="2607402" y="7104221"/>
            <a:ext cx="1638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Space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DF52AA7-B226-4BC9-8B46-9EE65743D27C}"/>
              </a:ext>
            </a:extLst>
          </p:cNvPr>
          <p:cNvSpPr txBox="1"/>
          <p:nvPr/>
        </p:nvSpPr>
        <p:spPr>
          <a:xfrm>
            <a:off x="7352793" y="7104221"/>
            <a:ext cx="196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Canonical Space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D3B314C-4FEE-4F98-912F-1951D895325F}"/>
              </a:ext>
            </a:extLst>
          </p:cNvPr>
          <p:cNvSpPr/>
          <p:nvPr/>
        </p:nvSpPr>
        <p:spPr>
          <a:xfrm>
            <a:off x="2668091" y="5016196"/>
            <a:ext cx="82296" cy="8229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2533300-8F69-498C-AE24-93B7E958D06E}"/>
              </a:ext>
            </a:extLst>
          </p:cNvPr>
          <p:cNvSpPr txBox="1"/>
          <p:nvPr/>
        </p:nvSpPr>
        <p:spPr>
          <a:xfrm rot="2925541">
            <a:off x="3256173" y="5340214"/>
            <a:ext cx="41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…</a:t>
            </a:r>
            <a:endParaRPr lang="zh-CN" altLang="en-US" sz="36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29BD3E0-35FF-4EEB-A697-1C6806F83943}"/>
              </a:ext>
            </a:extLst>
          </p:cNvPr>
          <p:cNvSpPr txBox="1"/>
          <p:nvPr/>
        </p:nvSpPr>
        <p:spPr>
          <a:xfrm rot="20348507">
            <a:off x="19249685" y="14217176"/>
            <a:ext cx="1134962" cy="70788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0DA1922-13C9-44A9-9569-B0FDF0D1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75" b="100000" l="4622" r="99020">
                        <a14:foregroundMark x1="7983" y1="41875" x2="11345" y2="72083"/>
                        <a14:foregroundMark x1="5742" y1="43125" x2="10784" y2="45625"/>
                        <a14:foregroundMark x1="27591" y1="26875" x2="44958" y2="22292"/>
                        <a14:foregroundMark x1="26331" y1="14583" x2="36835" y2="12708"/>
                        <a14:foregroundMark x1="36835" y1="12708" x2="44258" y2="13750"/>
                        <a14:foregroundMark x1="26471" y1="9375" x2="43838" y2="14375"/>
                        <a14:foregroundMark x1="44818" y1="14375" x2="58543" y2="14375"/>
                        <a14:foregroundMark x1="58543" y1="14375" x2="66246" y2="14167"/>
                        <a14:foregroundMark x1="66246" y1="14167" x2="67927" y2="12917"/>
                        <a14:foregroundMark x1="47479" y1="20208" x2="57283" y2="24583"/>
                        <a14:foregroundMark x1="57283" y1="24583" x2="62745" y2="22083"/>
                        <a14:foregroundMark x1="66667" y1="17292" x2="78992" y2="16042"/>
                        <a14:foregroundMark x1="78992" y1="16042" x2="88796" y2="35625"/>
                        <a14:foregroundMark x1="88796" y1="35625" x2="95658" y2="56875"/>
                        <a14:foregroundMark x1="95658" y1="56875" x2="95798" y2="57083"/>
                        <a14:foregroundMark x1="93417" y1="50208" x2="75770" y2="67917"/>
                        <a14:foregroundMark x1="75770" y1="67917" x2="18067" y2="97292"/>
                        <a14:foregroundMark x1="18067" y1="97292" x2="18067" y2="97292"/>
                        <a14:foregroundMark x1="17227" y1="89375" x2="23529" y2="97292"/>
                        <a14:foregroundMark x1="23529" y1="97292" x2="79972" y2="75625"/>
                        <a14:foregroundMark x1="79972" y1="75625" x2="96078" y2="62083"/>
                        <a14:foregroundMark x1="96078" y1="62083" x2="99020" y2="55625"/>
                        <a14:foregroundMark x1="91457" y1="63125" x2="75910" y2="73958"/>
                        <a14:foregroundMark x1="75910" y1="73958" x2="59244" y2="78333"/>
                        <a14:foregroundMark x1="59244" y1="78333" x2="60504" y2="77708"/>
                        <a14:foregroundMark x1="6022" y1="53958" x2="16387" y2="99792"/>
                        <a14:foregroundMark x1="5602" y1="46458" x2="4622" y2="48125"/>
                        <a14:foregroundMark x1="5042" y1="44375" x2="21709" y2="34583"/>
                        <a14:foregroundMark x1="23109" y1="33750" x2="19608" y2="23542"/>
                        <a14:foregroundMark x1="19608" y1="23542" x2="19188" y2="16458"/>
                        <a14:foregroundMark x1="20168" y1="30417" x2="18067" y2="23125"/>
                        <a14:foregroundMark x1="20728" y1="36042" x2="19468" y2="21458"/>
                        <a14:foregroundMark x1="21148" y1="35625" x2="16387" y2="25625"/>
                        <a14:foregroundMark x1="16387" y1="25625" x2="15826" y2="23125"/>
                        <a14:foregroundMark x1="18908" y1="24792" x2="25770" y2="12917"/>
                        <a14:foregroundMark x1="24230" y1="16875" x2="26891" y2="8542"/>
                        <a14:foregroundMark x1="23389" y1="13750" x2="27451" y2="7083"/>
                        <a14:foregroundMark x1="27871" y1="8750" x2="36134" y2="13542"/>
                        <a14:foregroundMark x1="36134" y1="13542" x2="36415" y2="13542"/>
                        <a14:foregroundMark x1="59524" y1="15208" x2="66807" y2="6875"/>
                        <a14:foregroundMark x1="66807" y1="6875" x2="71148" y2="7708"/>
                        <a14:foregroundMark x1="71289" y1="8125" x2="75490" y2="13958"/>
                        <a14:foregroundMark x1="63866" y1="11042" x2="50560" y2="13750"/>
                        <a14:foregroundMark x1="95098" y1="33750" x2="98459" y2="44167"/>
                        <a14:foregroundMark x1="98459" y1="44167" x2="95798" y2="24792"/>
                        <a14:foregroundMark x1="90896" y1="46250" x2="98459" y2="57917"/>
                        <a14:foregroundMark x1="93697" y1="49583" x2="98739" y2="5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8216" y="18308541"/>
            <a:ext cx="5779341" cy="388527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AFAD230-A04A-477A-ADE1-E011789283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50" b="94583" l="4202" r="100000">
                        <a14:foregroundMark x1="67367" y1="9792" x2="61345" y2="3750"/>
                        <a14:foregroundMark x1="61345" y1="3750" x2="60784" y2="4375"/>
                        <a14:foregroundMark x1="60784" y1="7083" x2="74790" y2="7708"/>
                        <a14:foregroundMark x1="74790" y1="7708" x2="67787" y2="3333"/>
                        <a14:foregroundMark x1="67787" y1="3333" x2="67367" y2="5417"/>
                        <a14:foregroundMark x1="69468" y1="2292" x2="65406" y2="3542"/>
                        <a14:foregroundMark x1="89356" y1="40417" x2="94118" y2="50833"/>
                        <a14:foregroundMark x1="7983" y1="40417" x2="9384" y2="48542"/>
                        <a14:foregroundMark x1="46218" y1="16875" x2="13585" y2="27083"/>
                        <a14:foregroundMark x1="46499" y1="15625" x2="58403" y2="14375"/>
                        <a14:foregroundMark x1="35994" y1="23125" x2="7423" y2="33750"/>
                        <a14:foregroundMark x1="7423" y1="33750" x2="5742" y2="35625"/>
                        <a14:foregroundMark x1="5742" y1="40625" x2="15266" y2="94375"/>
                        <a14:foregroundMark x1="99860" y1="53333" x2="18908" y2="94167"/>
                        <a14:foregroundMark x1="75210" y1="9167" x2="80952" y2="16250"/>
                        <a14:foregroundMark x1="80952" y1="16250" x2="85154" y2="27917"/>
                        <a14:foregroundMark x1="85154" y1="27917" x2="95938" y2="44375"/>
                        <a14:foregroundMark x1="79552" y1="13750" x2="74650" y2="8958"/>
                        <a14:foregroundMark x1="74790" y1="6458" x2="76751" y2="10208"/>
                        <a14:foregroundMark x1="96779" y1="46458" x2="98599" y2="51042"/>
                        <a14:foregroundMark x1="98599" y1="47083" x2="92857" y2="40417"/>
                        <a14:foregroundMark x1="92857" y1="40417" x2="92717" y2="40000"/>
                        <a14:foregroundMark x1="56863" y1="9792" x2="59944" y2="2292"/>
                        <a14:foregroundMark x1="57143" y1="7292" x2="53501" y2="13125"/>
                        <a14:foregroundMark x1="56863" y1="5417" x2="65266" y2="3125"/>
                        <a14:foregroundMark x1="65266" y1="3125" x2="72409" y2="4167"/>
                        <a14:foregroundMark x1="72409" y1="4167" x2="72689" y2="4375"/>
                        <a14:foregroundMark x1="69048" y1="3125" x2="64146" y2="2500"/>
                        <a14:foregroundMark x1="70728" y1="1875" x2="73810" y2="4375"/>
                        <a14:foregroundMark x1="13165" y1="35000" x2="5742" y2="39792"/>
                        <a14:foregroundMark x1="5742" y1="39792" x2="4202" y2="37083"/>
                        <a14:foregroundMark x1="5742" y1="38750" x2="4902" y2="37083"/>
                        <a14:foregroundMark x1="5042" y1="40417" x2="7143" y2="48542"/>
                        <a14:foregroundMark x1="59524" y1="4792" x2="67787" y2="1250"/>
                        <a14:foregroundMark x1="71849" y1="1250" x2="74790" y2="7083"/>
                        <a14:foregroundMark x1="14846" y1="94583" x2="19748" y2="9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589" y="16307985"/>
            <a:ext cx="4168681" cy="28024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D74A6CE-6518-45B5-A608-8A9D9E13DA5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750" b="84375" l="6625" r="91125">
                        <a14:foregroundMark x1="61125" y1="30375" x2="65843" y2="29431"/>
                        <a14:foregroundMark x1="43713" y1="37973" x2="46250" y2="41250"/>
                        <a14:foregroundMark x1="44945" y1="38545" x2="46250" y2="39750"/>
                        <a14:foregroundMark x1="43998" y1="37672" x2="44909" y2="38512"/>
                        <a14:foregroundMark x1="40750" y1="37250" x2="40958" y2="37647"/>
                        <a14:foregroundMark x1="33232" y1="40117" x2="30500" y2="40375"/>
                        <a14:foregroundMark x1="30500" y1="40375" x2="30625" y2="39250"/>
                        <a14:foregroundMark x1="44653" y1="37379" x2="42349" y2="37566"/>
                        <a14:foregroundMark x1="40826" y1="36875" x2="39750" y2="36875"/>
                        <a14:foregroundMark x1="45685" y1="36875" x2="42832" y2="36875"/>
                        <a14:foregroundMark x1="43500" y1="36250" x2="45567" y2="36631"/>
                        <a14:foregroundMark x1="87835" y1="55548" x2="87898" y2="55864"/>
                        <a14:foregroundMark x1="10318" y1="51707" x2="10873" y2="50772"/>
                        <a14:foregroundMark x1="12625" y1="48750" x2="11684" y2="49621"/>
                        <a14:foregroundMark x1="11933" y1="49129" x2="14954" y2="47867"/>
                        <a14:foregroundMark x1="21065" y1="44625" x2="20489" y2="43962"/>
                        <a14:foregroundMark x1="21500" y1="45125" x2="21065" y2="44625"/>
                        <a14:foregroundMark x1="17965" y1="44878" x2="16750" y2="43750"/>
                        <a14:foregroundMark x1="28860" y1="35714" x2="30526" y2="35972"/>
                        <a14:foregroundMark x1="24618" y1="35058" x2="27429" y2="35493"/>
                        <a14:foregroundMark x1="36792" y1="36419" x2="40480" y2="36275"/>
                        <a14:foregroundMark x1="36377" y1="35925" x2="40410" y2="36153"/>
                        <a14:foregroundMark x1="42500" y1="36250" x2="45080" y2="36250"/>
                        <a14:backgroundMark x1="51750" y1="36250" x2="47375" y2="36750"/>
                        <a14:backgroundMark x1="52000" y1="36125" x2="55500" y2="30125"/>
                        <a14:backgroundMark x1="55500" y1="30125" x2="58250" y2="29375"/>
                        <a14:backgroundMark x1="53750" y1="30500" x2="52875" y2="33000"/>
                        <a14:backgroundMark x1="53750" y1="30500" x2="54125" y2="29250"/>
                        <a14:backgroundMark x1="54125" y1="29875" x2="67375" y2="27250"/>
                        <a14:backgroundMark x1="67375" y1="27250" x2="69625" y2="27250"/>
                        <a14:backgroundMark x1="53000" y1="30000" x2="52000" y2="33500"/>
                        <a14:backgroundMark x1="52500" y1="31875" x2="51000" y2="35500"/>
                        <a14:backgroundMark x1="53500" y1="29625" x2="53375" y2="30875"/>
                        <a14:backgroundMark x1="69000" y1="28000" x2="78500" y2="41250"/>
                        <a14:backgroundMark x1="78500" y1="41250" x2="90250" y2="55125"/>
                        <a14:backgroundMark x1="67500" y1="28750" x2="67500" y2="28750"/>
                        <a14:backgroundMark x1="67125" y1="27750" x2="68500" y2="29000"/>
                        <a14:backgroundMark x1="91000" y1="55000" x2="91250" y2="56375"/>
                        <a14:backgroundMark x1="91000" y1="55375" x2="91000" y2="55375"/>
                        <a14:backgroundMark x1="91625" y1="56625" x2="21500" y2="82625"/>
                        <a14:backgroundMark x1="21500" y1="82625" x2="34250" y2="78500"/>
                        <a14:backgroundMark x1="8125" y1="51875" x2="18625" y2="82000"/>
                        <a14:backgroundMark x1="19000" y1="83500" x2="19750" y2="83875"/>
                        <a14:backgroundMark x1="18625" y1="82500" x2="21125" y2="83625"/>
                        <a14:backgroundMark x1="18875" y1="83000" x2="18250" y2="81375"/>
                        <a14:backgroundMark x1="7750" y1="50250" x2="7750" y2="51000"/>
                        <a14:backgroundMark x1="7000" y1="49125" x2="7750" y2="50875"/>
                        <a14:backgroundMark x1="6625" y1="48875" x2="8500" y2="51500"/>
                        <a14:backgroundMark x1="8875" y1="52625" x2="8625" y2="51625"/>
                        <a14:backgroundMark x1="10375" y1="49500" x2="12125" y2="48750"/>
                        <a14:backgroundMark x1="8500" y1="51000" x2="9125" y2="51625"/>
                        <a14:backgroundMark x1="18375" y1="45625" x2="19875" y2="45125"/>
                        <a14:backgroundMark x1="17250" y1="46000" x2="18000" y2="46000"/>
                        <a14:backgroundMark x1="22375" y1="35750" x2="19625" y2="41875"/>
                        <a14:backgroundMark x1="19625" y1="41875" x2="17125" y2="43250"/>
                        <a14:backgroundMark x1="16250" y1="47250" x2="14625" y2="47375"/>
                        <a14:backgroundMark x1="46844" y1="37375" x2="47000" y2="38000"/>
                        <a14:backgroundMark x1="46750" y1="36625" x2="45875" y2="36125"/>
                        <a14:backgroundMark x1="40625" y1="38000" x2="42625" y2="39125"/>
                        <a14:backgroundMark x1="34250" y1="39250" x2="35250" y2="40125"/>
                        <a14:backgroundMark x1="29000" y1="36375" x2="29000" y2="37500"/>
                        <a14:backgroundMark x1="28375" y1="35875" x2="27500" y2="35625"/>
                        <a14:backgroundMark x1="22500" y1="34875" x2="22375" y2="36375"/>
                        <a14:backgroundMark x1="49000" y1="36750" x2="48750" y2="37500"/>
                        <a14:backgroundMark x1="45250" y1="36125" x2="45250" y2="36125"/>
                        <a14:backgroundMark x1="45250" y1="36125" x2="45000" y2="36125"/>
                        <a14:backgroundMark x1="42500" y1="36250" x2="40250" y2="35875"/>
                        <a14:backgroundMark x1="42625" y1="38000" x2="41500" y2="38000"/>
                        <a14:backgroundMark x1="35625" y1="36000" x2="30625" y2="36125"/>
                        <a14:backgroundMark x1="30875" y1="40875" x2="30875" y2="41000"/>
                        <a14:backgroundMark x1="35500" y1="39750" x2="35625" y2="40375"/>
                        <a14:backgroundMark x1="20625" y1="44625" x2="20625" y2="44625"/>
                        <a14:backgroundMark x1="35875" y1="35750" x2="35875" y2="35750"/>
                        <a14:backgroundMark x1="36125" y1="35625" x2="35500" y2="35875"/>
                        <a14:backgroundMark x1="28000" y1="35125" x2="28375" y2="35375"/>
                        <a14:backgroundMark x1="27750" y1="35750" x2="27500" y2="34750"/>
                        <a14:backgroundMark x1="28875" y1="35750" x2="28125" y2="35000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4000" r="6556" b="16000"/>
          <a:stretch/>
        </p:blipFill>
        <p:spPr>
          <a:xfrm>
            <a:off x="8891644" y="12584280"/>
            <a:ext cx="7154601" cy="459396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7AB8D2F-5C5A-42ED-8CAD-1E57A40E17B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790" b="100000" l="1622" r="98525">
                        <a14:foregroundMark x1="5457" y1="42918" x2="5457" y2="46352"/>
                        <a14:foregroundMark x1="6195" y1="41631" x2="5310" y2="45708"/>
                        <a14:foregroundMark x1="6490" y1="40558" x2="6490" y2="40773"/>
                        <a14:foregroundMark x1="14897" y1="93133" x2="15782" y2="95923"/>
                        <a14:foregroundMark x1="15929" y1="95708" x2="30236" y2="88841"/>
                        <a14:foregroundMark x1="16372" y1="95494" x2="16077" y2="95708"/>
                        <a14:foregroundMark x1="95723" y1="53219" x2="97493" y2="47210"/>
                        <a14:foregroundMark x1="72419" y1="7296" x2="71976" y2="6438"/>
                        <a14:foregroundMark x1="78319" y1="16309" x2="74926" y2="11159"/>
                        <a14:foregroundMark x1="73009" y1="9227" x2="67847" y2="7296"/>
                        <a14:foregroundMark x1="66372" y1="6652" x2="56047" y2="10730"/>
                        <a14:foregroundMark x1="77729" y1="14378" x2="78171" y2="16524"/>
                        <a14:foregroundMark x1="72419" y1="6867" x2="65782" y2="5579"/>
                        <a14:foregroundMark x1="58407" y1="7082" x2="55900" y2="11373"/>
                        <a14:foregroundMark x1="30678" y1="23176" x2="22566" y2="24249"/>
                        <a14:foregroundMark x1="39971" y1="21888" x2="33481" y2="22747"/>
                        <a14:foregroundMark x1="46460" y1="21030" x2="41888" y2="21674"/>
                        <a14:foregroundMark x1="14454" y1="31116" x2="17109" y2="28755"/>
                        <a14:foregroundMark x1="4720" y1="39700" x2="5752" y2="38841"/>
                        <a14:foregroundMark x1="17257" y1="19957" x2="22714" y2="15451"/>
                        <a14:foregroundMark x1="19617" y1="16094" x2="24041" y2="14807"/>
                        <a14:foregroundMark x1="34366" y1="17811" x2="38053" y2="18455"/>
                        <a14:foregroundMark x1="39233" y1="17811" x2="39971" y2="17167"/>
                        <a14:foregroundMark x1="38053" y1="18455" x2="39086" y2="17811"/>
                        <a14:foregroundMark x1="46460" y1="18026" x2="43805" y2="18240"/>
                        <a14:foregroundMark x1="38791" y1="16738" x2="33481" y2="16524"/>
                        <a14:foregroundMark x1="39823" y1="16953" x2="38938" y2="16738"/>
                        <a14:foregroundMark x1="46903" y1="17167" x2="43215" y2="16953"/>
                        <a14:foregroundMark x1="24189" y1="16094" x2="19617" y2="15451"/>
                        <a14:foregroundMark x1="28909" y1="16738" x2="26106" y2="16309"/>
                        <a14:foregroundMark x1="70354" y1="4936" x2="72124" y2="6223"/>
                        <a14:backgroundMark x1="47935" y1="18455" x2="55162" y2="15451"/>
                        <a14:backgroundMark x1="55162" y1="15451" x2="54720" y2="13090"/>
                        <a14:backgroundMark x1="80088" y1="15021" x2="84218" y2="25322"/>
                        <a14:backgroundMark x1="84218" y1="25322" x2="96460" y2="41845"/>
                        <a14:backgroundMark x1="96460" y1="41845" x2="98525" y2="46352"/>
                        <a14:backgroundMark x1="80678" y1="16524" x2="75221" y2="8798"/>
                        <a14:backgroundMark x1="75221" y1="8798" x2="73451" y2="7511"/>
                        <a14:backgroundMark x1="73894" y1="7940" x2="71976" y2="5579"/>
                        <a14:backgroundMark x1="69764" y1="3648" x2="61799" y2="4936"/>
                        <a14:backgroundMark x1="61799" y1="4936" x2="58555" y2="7082"/>
                        <a14:backgroundMark x1="55015" y1="11588" x2="56932" y2="7296"/>
                        <a14:backgroundMark x1="15634" y1="21674" x2="15634" y2="21245"/>
                        <a14:backgroundMark x1="14454" y1="24249" x2="15782" y2="20386"/>
                        <a14:backgroundMark x1="13717" y1="23391" x2="13274" y2="28541"/>
                        <a14:backgroundMark x1="14602" y1="25966" x2="9292" y2="33262"/>
                        <a14:backgroundMark x1="10914" y1="32618" x2="10914" y2="32618"/>
                        <a14:backgroundMark x1="10472" y1="35837" x2="6785" y2="37124"/>
                        <a14:backgroundMark x1="1917" y1="42275" x2="13569" y2="93777"/>
                        <a14:backgroundMark x1="15929" y1="98927" x2="16814" y2="99142"/>
                        <a14:backgroundMark x1="16667" y1="98069" x2="16667" y2="99571"/>
                        <a14:backgroundMark x1="53982" y1="78541" x2="91740" y2="56009"/>
                        <a14:backgroundMark x1="94838" y1="54292" x2="91888" y2="57082"/>
                        <a14:backgroundMark x1="96755" y1="54936" x2="94248" y2="56438"/>
                        <a14:backgroundMark x1="54720" y1="77039" x2="42035" y2="83476"/>
                        <a14:backgroundMark x1="42183" y1="83262" x2="31268" y2="90558"/>
                        <a14:backgroundMark x1="16372" y1="98927" x2="11947" y2="94421"/>
                        <a14:backgroundMark x1="4130" y1="38841" x2="737" y2="42704"/>
                        <a14:backgroundMark x1="5752" y1="38841" x2="6342" y2="38197"/>
                        <a14:backgroundMark x1="32153" y1="21888" x2="32448" y2="21888"/>
                        <a14:backgroundMark x1="40855" y1="21030" x2="40708" y2="20386"/>
                        <a14:backgroundMark x1="39676" y1="20815" x2="39676" y2="19957"/>
                        <a14:backgroundMark x1="31858" y1="24034" x2="32596" y2="23391"/>
                        <a14:backgroundMark x1="32153" y1="24034" x2="30678" y2="22961"/>
                        <a14:backgroundMark x1="33628" y1="23605" x2="33038" y2="21674"/>
                        <a14:backgroundMark x1="30973" y1="16094" x2="28466" y2="15880"/>
                        <a14:backgroundMark x1="25369" y1="16953" x2="24631" y2="15236"/>
                        <a14:backgroundMark x1="25516" y1="18026" x2="26106" y2="19957"/>
                        <a14:backgroundMark x1="25811" y1="15665" x2="23746" y2="15021"/>
                        <a14:backgroundMark x1="17109" y1="19742" x2="13127" y2="23820"/>
                        <a14:backgroundMark x1="96608" y1="47210" x2="97050" y2="46996"/>
                        <a14:backgroundMark x1="48083" y1="18240" x2="46313" y2="15236"/>
                        <a14:backgroundMark x1="33776" y1="16524" x2="30678" y2="16524"/>
                        <a14:backgroundMark x1="29204" y1="16738" x2="28319" y2="16309"/>
                        <a14:backgroundMark x1="24484" y1="15451" x2="24189" y2="15665"/>
                        <a14:backgroundMark x1="39676" y1="22318" x2="41740" y2="22103"/>
                        <a14:backgroundMark x1="46608" y1="18455" x2="46313" y2="17167"/>
                        <a14:backgroundMark x1="47050" y1="19099" x2="46018" y2="16094"/>
                        <a14:backgroundMark x1="42625" y1="15880" x2="39676" y2="16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17270" y="18423285"/>
            <a:ext cx="6457950" cy="4438651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EEDE6E4A-D801-48AE-B4B6-32129E816482}"/>
              </a:ext>
            </a:extLst>
          </p:cNvPr>
          <p:cNvGrpSpPr/>
          <p:nvPr/>
        </p:nvGrpSpPr>
        <p:grpSpPr>
          <a:xfrm>
            <a:off x="30242254" y="24814016"/>
            <a:ext cx="1952010" cy="657919"/>
            <a:chOff x="4172197" y="4963962"/>
            <a:chExt cx="1952010" cy="657919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6F4C7076-085F-4063-B699-426FF3C02F1B}"/>
                </a:ext>
              </a:extLst>
            </p:cNvPr>
            <p:cNvSpPr/>
            <p:nvPr/>
          </p:nvSpPr>
          <p:spPr>
            <a:xfrm>
              <a:off x="4172197" y="4963962"/>
              <a:ext cx="1952009" cy="657919"/>
            </a:xfrm>
            <a:prstGeom prst="round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3FFD104-8AED-4DD5-A89B-D5B6B1BA590D}"/>
                </a:ext>
              </a:extLst>
            </p:cNvPr>
            <p:cNvSpPr/>
            <p:nvPr/>
          </p:nvSpPr>
          <p:spPr>
            <a:xfrm>
              <a:off x="4172198" y="5118847"/>
              <a:ext cx="19520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Lagrangian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View</a:t>
              </a:r>
              <a:endParaRPr lang="zh-CN" altLang="en-US" sz="2000" dirty="0"/>
            </a:p>
          </p:txBody>
        </p:sp>
      </p:grp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72EE7591-4E28-4749-9A1E-D4E2C704D7D4}"/>
              </a:ext>
            </a:extLst>
          </p:cNvPr>
          <p:cNvCxnSpPr>
            <a:cxnSpLocks/>
            <a:stCxn id="63" idx="4"/>
            <a:endCxn id="54" idx="3"/>
          </p:cNvCxnSpPr>
          <p:nvPr/>
        </p:nvCxnSpPr>
        <p:spPr>
          <a:xfrm rot="5400000">
            <a:off x="32216565" y="24118001"/>
            <a:ext cx="1002673" cy="1047276"/>
          </a:xfrm>
          <a:prstGeom prst="curved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曲线 61">
            <a:extLst>
              <a:ext uri="{FF2B5EF4-FFF2-40B4-BE49-F238E27FC236}">
                <a16:creationId xmlns:a16="http://schemas.microsoft.com/office/drawing/2014/main" id="{B09B4840-E312-4DFB-A0E9-A7CB9BFE5B7B}"/>
              </a:ext>
            </a:extLst>
          </p:cNvPr>
          <p:cNvCxnSpPr>
            <a:cxnSpLocks/>
            <a:stCxn id="54" idx="1"/>
            <a:endCxn id="64" idx="4"/>
          </p:cNvCxnSpPr>
          <p:nvPr/>
        </p:nvCxnSpPr>
        <p:spPr>
          <a:xfrm rot="10800000">
            <a:off x="29087294" y="24347022"/>
            <a:ext cx="1154961" cy="795955"/>
          </a:xfrm>
          <a:prstGeom prst="curved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72F16B7A-1E5C-4344-A789-48112C319A02}"/>
              </a:ext>
            </a:extLst>
          </p:cNvPr>
          <p:cNvSpPr/>
          <p:nvPr/>
        </p:nvSpPr>
        <p:spPr>
          <a:xfrm>
            <a:off x="33163815" y="23984855"/>
            <a:ext cx="155448" cy="15544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6CA8ACB2-4B26-4B57-94C1-7593B6824EE2}"/>
              </a:ext>
            </a:extLst>
          </p:cNvPr>
          <p:cNvSpPr/>
          <p:nvPr/>
        </p:nvSpPr>
        <p:spPr>
          <a:xfrm>
            <a:off x="29009569" y="24191573"/>
            <a:ext cx="155448" cy="15544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B77507E2-EAF0-44F9-835C-41FEF3771EB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760" t="28822" r="7130" b="26035"/>
          <a:stretch/>
        </p:blipFill>
        <p:spPr>
          <a:xfrm>
            <a:off x="21592692" y="24668376"/>
            <a:ext cx="5210410" cy="276362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69A732E9-2CED-4496-BBB4-B971FDDD4B4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228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57682" y="21741999"/>
            <a:ext cx="6264737" cy="3439886"/>
          </a:xfrm>
          <a:prstGeom prst="rect">
            <a:avLst/>
          </a:prstGeom>
        </p:spPr>
      </p:pic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D8C3E9F-0CD9-4FD8-B628-DF6DE3845E2A}"/>
              </a:ext>
            </a:extLst>
          </p:cNvPr>
          <p:cNvGrpSpPr/>
          <p:nvPr/>
        </p:nvGrpSpPr>
        <p:grpSpPr>
          <a:xfrm>
            <a:off x="23495637" y="11138072"/>
            <a:ext cx="17126673" cy="6532359"/>
            <a:chOff x="23495637" y="11138072"/>
            <a:chExt cx="17126673" cy="6532359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E8EAC92F-20D3-4EA9-ABD6-DCD642F12436}"/>
                </a:ext>
              </a:extLst>
            </p:cNvPr>
            <p:cNvGrpSpPr/>
            <p:nvPr/>
          </p:nvGrpSpPr>
          <p:grpSpPr>
            <a:xfrm>
              <a:off x="33698222" y="12188752"/>
              <a:ext cx="6924088" cy="4457482"/>
              <a:chOff x="35810095" y="15815230"/>
              <a:chExt cx="6924088" cy="4457482"/>
            </a:xfrm>
          </p:grpSpPr>
          <p:pic>
            <p:nvPicPr>
              <p:cNvPr id="97" name="图片 96">
                <a:extLst>
                  <a:ext uri="{FF2B5EF4-FFF2-40B4-BE49-F238E27FC236}">
                    <a16:creationId xmlns:a16="http://schemas.microsoft.com/office/drawing/2014/main" id="{5E510BCA-A53E-40AC-94A1-F4F9589510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760" t="28822" r="7130" b="26035"/>
              <a:stretch/>
            </p:blipFill>
            <p:spPr>
              <a:xfrm>
                <a:off x="37523773" y="15815230"/>
                <a:ext cx="5210410" cy="2763624"/>
              </a:xfrm>
              <a:prstGeom prst="rect">
                <a:avLst/>
              </a:prstGeom>
            </p:spPr>
          </p:pic>
          <p:pic>
            <p:nvPicPr>
              <p:cNvPr id="99" name="图片 98">
                <a:extLst>
                  <a:ext uri="{FF2B5EF4-FFF2-40B4-BE49-F238E27FC236}">
                    <a16:creationId xmlns:a16="http://schemas.microsoft.com/office/drawing/2014/main" id="{B0A7638D-854F-4111-B558-055FCE8C4D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100000" l="228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810095" y="16832826"/>
                <a:ext cx="6264737" cy="3439886"/>
              </a:xfrm>
              <a:prstGeom prst="rect">
                <a:avLst/>
              </a:prstGeom>
            </p:spPr>
          </p:pic>
        </p:grp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38585EF7-399A-450C-97AE-9AC9C65146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67573" y="12450930"/>
              <a:ext cx="792218" cy="1931173"/>
            </a:xfrm>
            <a:prstGeom prst="straightConnector1">
              <a:avLst/>
            </a:prstGeom>
            <a:ln w="1143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1BF68CD-A218-4D8B-BAC3-E9C735B43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1979" r="100000"/>
                      </a14:imgEffect>
                      <a14:imgEffect>
                        <a14:sharpenSoften amoun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246518" y="11138072"/>
              <a:ext cx="3735678" cy="1966456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688CA938-0093-42F6-8B32-416A88535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212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679996" y="12990707"/>
              <a:ext cx="6264737" cy="4199799"/>
            </a:xfrm>
            <a:prstGeom prst="rect">
              <a:avLst/>
            </a:prstGeom>
          </p:spPr>
        </p:pic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A0D697C4-A7DE-4C7B-B045-DFB74BE83C93}"/>
                </a:ext>
              </a:extLst>
            </p:cNvPr>
            <p:cNvGrpSpPr/>
            <p:nvPr/>
          </p:nvGrpSpPr>
          <p:grpSpPr>
            <a:xfrm>
              <a:off x="29898160" y="15584134"/>
              <a:ext cx="3753489" cy="1278189"/>
              <a:chOff x="3314309" y="4557184"/>
              <a:chExt cx="3753489" cy="1278189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3CC1D957-A654-4C20-8FB2-AC5AED20E82B}"/>
                  </a:ext>
                </a:extLst>
              </p:cNvPr>
              <p:cNvSpPr/>
              <p:nvPr/>
            </p:nvSpPr>
            <p:spPr>
              <a:xfrm>
                <a:off x="3314309" y="4557184"/>
                <a:ext cx="3753489" cy="1278189"/>
              </a:xfrm>
              <a:prstGeom prst="roundRect">
                <a:avLst/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843C4D1-BA7F-4429-A863-229B5148F911}"/>
                  </a:ext>
                </a:extLst>
              </p:cNvPr>
              <p:cNvSpPr/>
              <p:nvPr/>
            </p:nvSpPr>
            <p:spPr>
              <a:xfrm>
                <a:off x="3314309" y="4812838"/>
                <a:ext cx="37192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4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Lagrangian</a:t>
                </a:r>
                <a:r>
                  <a:rPr lang="en-US" altLang="zh-CN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View</a:t>
                </a:r>
                <a:endParaRPr lang="zh-CN" altLang="en-US" sz="4000" dirty="0"/>
              </a:p>
            </p:txBody>
          </p: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7F9B8ED-15E2-4FEE-BE11-AED35276BDA6}"/>
                </a:ext>
              </a:extLst>
            </p:cNvPr>
            <p:cNvSpPr/>
            <p:nvPr/>
          </p:nvSpPr>
          <p:spPr>
            <a:xfrm>
              <a:off x="25151268" y="13901156"/>
              <a:ext cx="320040" cy="32004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1D1FAB44-3980-4AB4-8D30-B5DFC887A191}"/>
                </a:ext>
              </a:extLst>
            </p:cNvPr>
            <p:cNvSpPr/>
            <p:nvPr/>
          </p:nvSpPr>
          <p:spPr>
            <a:xfrm>
              <a:off x="34783691" y="14169061"/>
              <a:ext cx="320040" cy="32004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18FF1A39-894D-4587-80DB-E77407C6987E}"/>
                </a:ext>
              </a:extLst>
            </p:cNvPr>
            <p:cNvGrpSpPr/>
            <p:nvPr/>
          </p:nvGrpSpPr>
          <p:grpSpPr>
            <a:xfrm>
              <a:off x="29898160" y="11855647"/>
              <a:ext cx="3753489" cy="1278189"/>
              <a:chOff x="3492217" y="4557184"/>
              <a:chExt cx="3547792" cy="1278189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57572D12-6D76-47B7-B674-1723F3CA3A5B}"/>
                  </a:ext>
                </a:extLst>
              </p:cNvPr>
              <p:cNvSpPr/>
              <p:nvPr/>
            </p:nvSpPr>
            <p:spPr>
              <a:xfrm>
                <a:off x="3492217" y="4557184"/>
                <a:ext cx="3547792" cy="1278189"/>
              </a:xfrm>
              <a:prstGeom prst="roundRect">
                <a:avLst/>
              </a:prstGeom>
              <a:solidFill>
                <a:srgbClr val="BBCC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5186962-D3CC-489B-B660-1CACCF0940E1}"/>
                  </a:ext>
                </a:extLst>
              </p:cNvPr>
              <p:cNvSpPr/>
              <p:nvPr/>
            </p:nvSpPr>
            <p:spPr>
              <a:xfrm>
                <a:off x="3705428" y="4812838"/>
                <a:ext cx="3121368" cy="70788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Eulerian View</a:t>
                </a:r>
                <a:endParaRPr lang="zh-CN" altLang="en-US" sz="4000" dirty="0"/>
              </a:p>
            </p:txBody>
          </p:sp>
        </p:grpSp>
        <p:cxnSp>
          <p:nvCxnSpPr>
            <p:cNvPr id="81" name="连接符: 曲线 80">
              <a:extLst>
                <a:ext uri="{FF2B5EF4-FFF2-40B4-BE49-F238E27FC236}">
                  <a16:creationId xmlns:a16="http://schemas.microsoft.com/office/drawing/2014/main" id="{01CC38C8-F4E7-426F-8062-4CEA2A3F5B8F}"/>
                </a:ext>
              </a:extLst>
            </p:cNvPr>
            <p:cNvCxnSpPr>
              <a:cxnSpLocks/>
              <a:stCxn id="57" idx="1"/>
              <a:endCxn id="67" idx="4"/>
            </p:cNvCxnSpPr>
            <p:nvPr/>
          </p:nvCxnSpPr>
          <p:spPr>
            <a:xfrm rot="10800000">
              <a:off x="25311288" y="14221197"/>
              <a:ext cx="4586872" cy="2002033"/>
            </a:xfrm>
            <a:prstGeom prst="curvedConnector2">
              <a:avLst/>
            </a:prstGeom>
            <a:ln w="152400">
              <a:solidFill>
                <a:srgbClr val="8FAADC">
                  <a:alpha val="90000"/>
                </a:srgb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连接符: 曲线 83">
              <a:extLst>
                <a:ext uri="{FF2B5EF4-FFF2-40B4-BE49-F238E27FC236}">
                  <a16:creationId xmlns:a16="http://schemas.microsoft.com/office/drawing/2014/main" id="{67D42503-D7FE-46E2-8A6A-6E0BF20CC6F5}"/>
                </a:ext>
              </a:extLst>
            </p:cNvPr>
            <p:cNvCxnSpPr>
              <a:cxnSpLocks/>
              <a:stCxn id="69" idx="4"/>
              <a:endCxn id="57" idx="3"/>
            </p:cNvCxnSpPr>
            <p:nvPr/>
          </p:nvCxnSpPr>
          <p:spPr>
            <a:xfrm rot="5400000">
              <a:off x="33430616" y="14710134"/>
              <a:ext cx="1734128" cy="1292062"/>
            </a:xfrm>
            <a:prstGeom prst="curvedConnector2">
              <a:avLst/>
            </a:prstGeom>
            <a:ln w="152400">
              <a:solidFill>
                <a:srgbClr val="8FAADC">
                  <a:alpha val="90000"/>
                </a:srgb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曲线 86">
              <a:extLst>
                <a:ext uri="{FF2B5EF4-FFF2-40B4-BE49-F238E27FC236}">
                  <a16:creationId xmlns:a16="http://schemas.microsoft.com/office/drawing/2014/main" id="{7FCD91A5-94BB-4440-9D48-5C3E3FF82900}"/>
                </a:ext>
              </a:extLst>
            </p:cNvPr>
            <p:cNvCxnSpPr>
              <a:cxnSpLocks/>
              <a:stCxn id="74" idx="3"/>
              <a:endCxn id="69" idx="0"/>
            </p:cNvCxnSpPr>
            <p:nvPr/>
          </p:nvCxnSpPr>
          <p:spPr>
            <a:xfrm>
              <a:off x="33651649" y="12494742"/>
              <a:ext cx="1292062" cy="1674319"/>
            </a:xfrm>
            <a:prstGeom prst="curvedConnector2">
              <a:avLst/>
            </a:prstGeom>
            <a:ln w="152400">
              <a:solidFill>
                <a:schemeClr val="accent1">
                  <a:lumMod val="40000"/>
                  <a:lumOff val="60000"/>
                  <a:alpha val="9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连接符: 曲线 89">
              <a:extLst>
                <a:ext uri="{FF2B5EF4-FFF2-40B4-BE49-F238E27FC236}">
                  <a16:creationId xmlns:a16="http://schemas.microsoft.com/office/drawing/2014/main" id="{3F6200C1-6FF1-4A6C-813F-01D9A7221FA1}"/>
                </a:ext>
              </a:extLst>
            </p:cNvPr>
            <p:cNvCxnSpPr>
              <a:cxnSpLocks/>
              <a:stCxn id="67" idx="0"/>
              <a:endCxn id="74" idx="1"/>
            </p:cNvCxnSpPr>
            <p:nvPr/>
          </p:nvCxnSpPr>
          <p:spPr>
            <a:xfrm rot="5400000" flipH="1" flipV="1">
              <a:off x="26901517" y="10904513"/>
              <a:ext cx="1406414" cy="4586872"/>
            </a:xfrm>
            <a:prstGeom prst="curvedConnector2">
              <a:avLst/>
            </a:prstGeom>
            <a:ln w="152400">
              <a:solidFill>
                <a:schemeClr val="accent1">
                  <a:lumMod val="40000"/>
                  <a:lumOff val="60000"/>
                  <a:alpha val="9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8EFD857-AE9B-40AF-9F87-0AA84C68D37E}"/>
                </a:ext>
              </a:extLst>
            </p:cNvPr>
            <p:cNvSpPr txBox="1"/>
            <p:nvPr/>
          </p:nvSpPr>
          <p:spPr>
            <a:xfrm rot="16641298">
              <a:off x="26546472" y="12948395"/>
              <a:ext cx="7841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/>
                <a:t>…</a:t>
              </a:r>
              <a:endParaRPr lang="zh-CN" altLang="en-US" sz="7200" b="1" dirty="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FECC2274-E07C-46A4-88C8-2ED77B83D6C3}"/>
                </a:ext>
              </a:extLst>
            </p:cNvPr>
            <p:cNvSpPr/>
            <p:nvPr/>
          </p:nvSpPr>
          <p:spPr>
            <a:xfrm rot="19338649">
              <a:off x="23495637" y="12557705"/>
              <a:ext cx="1279517" cy="830997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en-US" altLang="zh-C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9C0F993F-D6D9-4FCC-B647-AECD89836A5B}"/>
                </a:ext>
              </a:extLst>
            </p:cNvPr>
            <p:cNvSpPr/>
            <p:nvPr/>
          </p:nvSpPr>
          <p:spPr>
            <a:xfrm>
              <a:off x="24344632" y="16962545"/>
              <a:ext cx="517891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 Frame World Space </a:t>
              </a:r>
              <a:endPara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9B848E-1447-4A92-9EAA-146662BC13B6}"/>
                </a:ext>
              </a:extLst>
            </p:cNvPr>
            <p:cNvSpPr/>
            <p:nvPr/>
          </p:nvSpPr>
          <p:spPr>
            <a:xfrm>
              <a:off x="35248038" y="16962545"/>
              <a:ext cx="37449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Canonical Space </a:t>
              </a:r>
              <a:endPara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B03CFA22-A2A9-487A-A594-E74FDAB75277}"/>
              </a:ext>
            </a:extLst>
          </p:cNvPr>
          <p:cNvSpPr/>
          <p:nvPr/>
        </p:nvSpPr>
        <p:spPr>
          <a:xfrm>
            <a:off x="37368170" y="11792224"/>
            <a:ext cx="32496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Discovery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F9D792-63A7-4C2B-A33C-811440677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12064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D3C40"/>
                </a:solidFill>
                <a:effectLst/>
                <a:latin typeface="Arial" panose="020B0604020202020204" pitchFamily="34" charset="0"/>
                <a:ea typeface="Open Sans"/>
              </a:rPr>
              <a:t>part discovery</a:t>
            </a:r>
            <a:endParaRPr kumimoji="0" lang="zh-CN" altLang="zh-CN" sz="1000" b="0" i="0" u="none" strike="noStrike" cap="none" normalizeH="0" baseline="0">
              <a:ln>
                <a:noFill/>
              </a:ln>
              <a:solidFill>
                <a:srgbClr val="3D3C4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36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8DCCAD-EB79-4978-B91F-C7DC6419ABB4}"/>
              </a:ext>
            </a:extLst>
          </p:cNvPr>
          <p:cNvSpPr/>
          <p:nvPr/>
        </p:nvSpPr>
        <p:spPr>
          <a:xfrm>
            <a:off x="23150087" y="6267144"/>
            <a:ext cx="10087658" cy="66892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F9443C0-02B0-4051-B2D0-63FC6BDC1F72}"/>
              </a:ext>
            </a:extLst>
          </p:cNvPr>
          <p:cNvGrpSpPr/>
          <p:nvPr/>
        </p:nvGrpSpPr>
        <p:grpSpPr>
          <a:xfrm>
            <a:off x="24647877" y="8022531"/>
            <a:ext cx="7078045" cy="2633165"/>
            <a:chOff x="1088709" y="1308054"/>
            <a:chExt cx="7078045" cy="263316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78A3DC1-F31E-4F08-9685-6B9D4BC7DE30}"/>
                </a:ext>
              </a:extLst>
            </p:cNvPr>
            <p:cNvGrpSpPr/>
            <p:nvPr/>
          </p:nvGrpSpPr>
          <p:grpSpPr>
            <a:xfrm>
              <a:off x="1088709" y="1679196"/>
              <a:ext cx="3542085" cy="1920089"/>
              <a:chOff x="1744291" y="4937911"/>
              <a:chExt cx="3542085" cy="1920089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33343093-93FB-416F-9E4C-B0E9F78B90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347" t="14788" r="5157" b="33463"/>
              <a:stretch/>
            </p:blipFill>
            <p:spPr>
              <a:xfrm>
                <a:off x="1744291" y="4937911"/>
                <a:ext cx="1187141" cy="686431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7BC579F2-A400-474D-B6F3-B6D528E10C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5855" b="29955"/>
              <a:stretch/>
            </p:blipFill>
            <p:spPr>
              <a:xfrm>
                <a:off x="1925359" y="4988531"/>
                <a:ext cx="2211770" cy="1198562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04CBD28B-D9DE-4A65-A06E-91DB455A97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71750" y="5468495"/>
                <a:ext cx="2714626" cy="1389505"/>
              </a:xfrm>
              <a:prstGeom prst="rect">
                <a:avLst/>
              </a:prstGeom>
            </p:spPr>
          </p:pic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51D50FD-E1DE-415C-859C-F52B9CB6B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38587" y="2065774"/>
              <a:ext cx="2828167" cy="138950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783990-33B7-4B6A-9DF2-54B2CF25FF8A}"/>
                </a:ext>
              </a:extLst>
            </p:cNvPr>
            <p:cNvSpPr txBox="1"/>
            <p:nvPr/>
          </p:nvSpPr>
          <p:spPr>
            <a:xfrm rot="2542044">
              <a:off x="1096265" y="2679746"/>
              <a:ext cx="648134" cy="400110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F3215B75-5CF8-45D4-9FCF-B245C1969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23" y="2423997"/>
              <a:ext cx="625258" cy="70593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3A3396C-55F4-499B-BFF2-A23E7F80CA2F}"/>
                </a:ext>
              </a:extLst>
            </p:cNvPr>
            <p:cNvSpPr txBox="1"/>
            <p:nvPr/>
          </p:nvSpPr>
          <p:spPr>
            <a:xfrm>
              <a:off x="1730521" y="3541109"/>
              <a:ext cx="1638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Space 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FF24DAB-C6A9-49F6-AACD-A08B8F4FC75F}"/>
                </a:ext>
              </a:extLst>
            </p:cNvPr>
            <p:cNvSpPr txBox="1"/>
            <p:nvPr/>
          </p:nvSpPr>
          <p:spPr>
            <a:xfrm>
              <a:off x="5986205" y="3541109"/>
              <a:ext cx="196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Canonical Space 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FC06379-3F77-469C-9F92-65A6AD79D0C7}"/>
                </a:ext>
              </a:extLst>
            </p:cNvPr>
            <p:cNvGrpSpPr/>
            <p:nvPr/>
          </p:nvGrpSpPr>
          <p:grpSpPr>
            <a:xfrm>
              <a:off x="4034196" y="3119830"/>
              <a:ext cx="1952010" cy="657919"/>
              <a:chOff x="4172197" y="4963962"/>
              <a:chExt cx="1952010" cy="657919"/>
            </a:xfrm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8152A4F2-FC22-4923-A769-44EB98BE5774}"/>
                  </a:ext>
                </a:extLst>
              </p:cNvPr>
              <p:cNvSpPr/>
              <p:nvPr/>
            </p:nvSpPr>
            <p:spPr>
              <a:xfrm>
                <a:off x="4172197" y="4963962"/>
                <a:ext cx="1952009" cy="657919"/>
              </a:xfrm>
              <a:prstGeom prst="roundRect">
                <a:avLst/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9D2B4D7-13F2-4A5D-8FCA-6B7AD6D3CAC4}"/>
                  </a:ext>
                </a:extLst>
              </p:cNvPr>
              <p:cNvSpPr/>
              <p:nvPr/>
            </p:nvSpPr>
            <p:spPr>
              <a:xfrm>
                <a:off x="4172198" y="5118847"/>
                <a:ext cx="19520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Lagrangian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View</a:t>
                </a:r>
                <a:endParaRPr lang="zh-CN" altLang="en-US" sz="2000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ABF93C4-613A-457D-861D-D6DE97DF9C4D}"/>
                </a:ext>
              </a:extLst>
            </p:cNvPr>
            <p:cNvGrpSpPr/>
            <p:nvPr/>
          </p:nvGrpSpPr>
          <p:grpSpPr>
            <a:xfrm>
              <a:off x="4034196" y="1308054"/>
              <a:ext cx="1952009" cy="657919"/>
              <a:chOff x="4172197" y="4727742"/>
              <a:chExt cx="1952009" cy="657919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F4115A2-B526-48DB-AB29-7E4A19977C65}"/>
                  </a:ext>
                </a:extLst>
              </p:cNvPr>
              <p:cNvSpPr/>
              <p:nvPr/>
            </p:nvSpPr>
            <p:spPr>
              <a:xfrm>
                <a:off x="4172197" y="4727742"/>
                <a:ext cx="1952009" cy="65791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F837DEE-F3F5-45BA-BF18-66668E14CC05}"/>
                  </a:ext>
                </a:extLst>
              </p:cNvPr>
              <p:cNvSpPr/>
              <p:nvPr/>
            </p:nvSpPr>
            <p:spPr>
              <a:xfrm>
                <a:off x="4322077" y="4856646"/>
                <a:ext cx="16522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Eulerian View</a:t>
                </a:r>
                <a:endParaRPr lang="zh-CN" altLang="en-US" sz="2000" dirty="0"/>
              </a:p>
            </p:txBody>
          </p:sp>
        </p:grp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ED391A2F-A3A7-4A32-9EC0-E9FD6CF6F7BB}"/>
                </a:ext>
              </a:extLst>
            </p:cNvPr>
            <p:cNvCxnSpPr>
              <a:cxnSpLocks/>
              <a:stCxn id="19" idx="0"/>
              <a:endCxn id="20" idx="1"/>
            </p:cNvCxnSpPr>
            <p:nvPr/>
          </p:nvCxnSpPr>
          <p:spPr>
            <a:xfrm rot="5400000" flipH="1" flipV="1">
              <a:off x="3238213" y="1710461"/>
              <a:ext cx="869429" cy="722537"/>
            </a:xfrm>
            <a:prstGeom prst="curvedConnector2">
              <a:avLst/>
            </a:prstGeom>
            <a:ln w="57150">
              <a:solidFill>
                <a:srgbClr val="D9D9D9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AAE8E7CB-5325-4AF8-88F9-062E0C9EA633}"/>
                </a:ext>
              </a:extLst>
            </p:cNvPr>
            <p:cNvCxnSpPr>
              <a:cxnSpLocks/>
              <a:stCxn id="20" idx="3"/>
              <a:endCxn id="18" idx="0"/>
            </p:cNvCxnSpPr>
            <p:nvPr/>
          </p:nvCxnSpPr>
          <p:spPr>
            <a:xfrm>
              <a:off x="5986205" y="1637014"/>
              <a:ext cx="791633" cy="825670"/>
            </a:xfrm>
            <a:prstGeom prst="curvedConnector2">
              <a:avLst/>
            </a:prstGeom>
            <a:ln w="57150">
              <a:solidFill>
                <a:srgbClr val="D9D9D9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161F2296-5009-4DE4-9EEA-01FCD6912F14}"/>
                </a:ext>
              </a:extLst>
            </p:cNvPr>
            <p:cNvCxnSpPr>
              <a:cxnSpLocks/>
              <a:stCxn id="18" idx="4"/>
              <a:endCxn id="22" idx="3"/>
            </p:cNvCxnSpPr>
            <p:nvPr/>
          </p:nvCxnSpPr>
          <p:spPr>
            <a:xfrm rot="5400000">
              <a:off x="5945639" y="2616590"/>
              <a:ext cx="872767" cy="791633"/>
            </a:xfrm>
            <a:prstGeom prst="curvedConnector2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DF240973-A436-404D-98A5-1BED43A0D633}"/>
                </a:ext>
              </a:extLst>
            </p:cNvPr>
            <p:cNvCxnSpPr>
              <a:cxnSpLocks/>
              <a:stCxn id="22" idx="1"/>
              <a:endCxn id="19" idx="4"/>
            </p:cNvCxnSpPr>
            <p:nvPr/>
          </p:nvCxnSpPr>
          <p:spPr>
            <a:xfrm rot="10800000">
              <a:off x="3311660" y="2619782"/>
              <a:ext cx="722537" cy="829008"/>
            </a:xfrm>
            <a:prstGeom prst="curvedConnector2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999348F-94CE-4A8B-A58E-705A375A274C}"/>
                </a:ext>
              </a:extLst>
            </p:cNvPr>
            <p:cNvSpPr/>
            <p:nvPr/>
          </p:nvSpPr>
          <p:spPr>
            <a:xfrm>
              <a:off x="6720363" y="2462684"/>
              <a:ext cx="114950" cy="11333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A2AFAE1-EA65-4AEF-B15A-67BCC8379A22}"/>
                </a:ext>
              </a:extLst>
            </p:cNvPr>
            <p:cNvSpPr/>
            <p:nvPr/>
          </p:nvSpPr>
          <p:spPr>
            <a:xfrm>
              <a:off x="3254184" y="2506443"/>
              <a:ext cx="114950" cy="11333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4280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26C25E1-9DB1-4E99-9F1B-3D861565524B}"/>
              </a:ext>
            </a:extLst>
          </p:cNvPr>
          <p:cNvSpPr/>
          <p:nvPr/>
        </p:nvSpPr>
        <p:spPr>
          <a:xfrm>
            <a:off x="2929760" y="2362200"/>
            <a:ext cx="21149439" cy="8801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F9BED48-9D66-42D8-B650-E320205DAA6B}"/>
              </a:ext>
            </a:extLst>
          </p:cNvPr>
          <p:cNvGrpSpPr/>
          <p:nvPr/>
        </p:nvGrpSpPr>
        <p:grpSpPr>
          <a:xfrm>
            <a:off x="4095561" y="2785151"/>
            <a:ext cx="19668259" cy="7330623"/>
            <a:chOff x="-2120018" y="-236312"/>
            <a:chExt cx="19668259" cy="733062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095578F-75F4-4735-9E78-CAA5D8E1BD40}"/>
                </a:ext>
              </a:extLst>
            </p:cNvPr>
            <p:cNvGrpSpPr/>
            <p:nvPr/>
          </p:nvGrpSpPr>
          <p:grpSpPr>
            <a:xfrm>
              <a:off x="7754501" y="-236312"/>
              <a:ext cx="9793740" cy="7330623"/>
              <a:chOff x="2238604" y="-1644196"/>
              <a:chExt cx="9793740" cy="7330623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35BCFE6C-8FD4-416A-9251-EBF840403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38604" y="3248027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9579F87E-61F6-4B01-B798-CBA8599506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38604" y="-1644196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2523A860-38FB-4DF4-90EE-1187A786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1518" y="3248027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63AEA9A6-BA2E-407D-8C21-C17A711748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91518" y="-1644196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606CCED3-CF7F-4677-B1C5-CE11684FF1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44431" y="-1644196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88F7939D-BBA2-45A6-BEA0-2EB290173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4431" y="3248027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44D854D8-2D0D-4ADF-9E31-80CB91C24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3943" y="3248027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9EF1FAA8-4BBC-4ACF-8D5E-EFE1B5321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93944" y="-1644196"/>
                <a:ext cx="2438398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4780E8E-BBE7-4BEC-A5C6-1A5B877F9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38604" y="787173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57FA2DF7-2D3D-4282-B303-6882C7F76E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91518" y="787173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070ED88D-3D44-47F7-AAD8-9B583038F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44431" y="787173"/>
                <a:ext cx="2438401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DE9A0D64-6D47-4023-BC93-9595903722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93942" y="787173"/>
                <a:ext cx="2438402" cy="24384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629E6CA-5F97-45C2-B4AE-FDABD81C3E8D}"/>
                </a:ext>
              </a:extLst>
            </p:cNvPr>
            <p:cNvGrpSpPr/>
            <p:nvPr/>
          </p:nvGrpSpPr>
          <p:grpSpPr>
            <a:xfrm>
              <a:off x="-2120018" y="-227240"/>
              <a:ext cx="9777510" cy="7312478"/>
              <a:chOff x="13304336" y="1436023"/>
              <a:chExt cx="9777510" cy="7312478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C88E046E-B7A5-477F-99E4-420A8F716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304336" y="6310101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35931B8-FEB9-4034-9ABD-9857E9D57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304336" y="3877371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E311E72C-6398-4F35-900D-66AAB195AC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756096" y="3877371"/>
                <a:ext cx="2438402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E05382D9-9112-4BDC-A34E-751E1EB1A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756097" y="6310101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BAA194C5-68A9-4C98-9509-69DDEB90D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197744" y="3877371"/>
                <a:ext cx="2438406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530243AA-95FF-4481-8C1C-15AEDE5A7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197747" y="6310101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A226DF39-9B7C-4C3D-872F-73E88A0064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643446" y="1436023"/>
                <a:ext cx="2438394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C2CC8A6B-C1AD-4FEC-AD57-55D2FF125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643443" y="6310101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882B5CF-8C84-4462-8520-21B033BB9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304336" y="1436023"/>
                <a:ext cx="2438400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AD164BA-4A03-4363-864F-A10E62D536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756098" y="1436023"/>
                <a:ext cx="2438398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B3ECF83B-28AB-4B41-BA79-631937CC8A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197750" y="1436023"/>
                <a:ext cx="2438394" cy="2438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0E88DB7-A08A-48C0-A1F0-97A58F00EA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643440" y="3877371"/>
                <a:ext cx="2438406" cy="243840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2226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584C1A28-CCAE-4418-B8E6-D3475C3C0F6C}"/>
              </a:ext>
            </a:extLst>
          </p:cNvPr>
          <p:cNvSpPr/>
          <p:nvPr/>
        </p:nvSpPr>
        <p:spPr>
          <a:xfrm>
            <a:off x="7856135" y="5132691"/>
            <a:ext cx="38567886" cy="181036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BA83A53-67AE-4E41-B938-54B3F8BAFB27}"/>
              </a:ext>
            </a:extLst>
          </p:cNvPr>
          <p:cNvGrpSpPr/>
          <p:nvPr/>
        </p:nvGrpSpPr>
        <p:grpSpPr>
          <a:xfrm>
            <a:off x="12091726" y="8957681"/>
            <a:ext cx="9234788" cy="9364238"/>
            <a:chOff x="1317757" y="-1115852"/>
            <a:chExt cx="9234788" cy="936423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A9EED2D-4C9A-4104-88BC-BDCEF524DDD7}"/>
                </a:ext>
              </a:extLst>
            </p:cNvPr>
            <p:cNvGrpSpPr/>
            <p:nvPr/>
          </p:nvGrpSpPr>
          <p:grpSpPr>
            <a:xfrm>
              <a:off x="1338036" y="-1115852"/>
              <a:ext cx="9189468" cy="2419152"/>
              <a:chOff x="1265464" y="-2306022"/>
              <a:chExt cx="9189468" cy="2419152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AD24735E-2DB8-4D0D-813D-8DCEDCD01EEC}"/>
                  </a:ext>
                </a:extLst>
              </p:cNvPr>
              <p:cNvGrpSpPr/>
              <p:nvPr/>
            </p:nvGrpSpPr>
            <p:grpSpPr>
              <a:xfrm>
                <a:off x="1265464" y="-2025386"/>
                <a:ext cx="9189468" cy="2138516"/>
                <a:chOff x="0" y="0"/>
                <a:chExt cx="9189468" cy="2138516"/>
              </a:xfrm>
            </p:grpSpPr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78B077E1-667B-4CD9-8289-5480A59D0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0" y="0"/>
                  <a:ext cx="2266950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51E5D907-1A9E-4BBD-9C1F-609753BF8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615012" y="0"/>
                  <a:ext cx="2266950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2975A749-96C4-419B-B050-E5EED6980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922518" y="0"/>
                  <a:ext cx="2266950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  <p:pic>
              <p:nvPicPr>
                <p:cNvPr id="37" name="图片 36">
                  <a:extLst>
                    <a:ext uri="{FF2B5EF4-FFF2-40B4-BE49-F238E27FC236}">
                      <a16:creationId xmlns:a16="http://schemas.microsoft.com/office/drawing/2014/main" id="{7154BFE8-4ACA-4916-B7E1-9C9006FBE6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07506" y="0"/>
                  <a:ext cx="2266950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</p:grp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13C06FC-1C97-40DF-ABE9-5CF6CC84104F}"/>
                  </a:ext>
                </a:extLst>
              </p:cNvPr>
              <p:cNvSpPr txBox="1"/>
              <p:nvPr/>
            </p:nvSpPr>
            <p:spPr>
              <a:xfrm>
                <a:off x="4313596" y="-2306022"/>
                <a:ext cx="308868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Observed Sequence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073A100-944B-4DF6-9E8C-2EF9C7062162}"/>
                </a:ext>
              </a:extLst>
            </p:cNvPr>
            <p:cNvGrpSpPr/>
            <p:nvPr/>
          </p:nvGrpSpPr>
          <p:grpSpPr>
            <a:xfrm>
              <a:off x="1328510" y="1136468"/>
              <a:ext cx="9208522" cy="2413505"/>
              <a:chOff x="1255938" y="244746"/>
              <a:chExt cx="9208522" cy="2413505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FD394813-F416-475C-88F3-52E32BE0D43C}"/>
                  </a:ext>
                </a:extLst>
              </p:cNvPr>
              <p:cNvGrpSpPr/>
              <p:nvPr/>
            </p:nvGrpSpPr>
            <p:grpSpPr>
              <a:xfrm>
                <a:off x="1255938" y="519735"/>
                <a:ext cx="9208522" cy="2138516"/>
                <a:chOff x="-9526" y="2147734"/>
                <a:chExt cx="9208522" cy="2138516"/>
              </a:xfrm>
            </p:grpSpPr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781D1B10-E22A-4B0A-8D9F-493C5E581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-9526" y="2147734"/>
                  <a:ext cx="2276476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4D8FA786-1A48-4951-81D6-16407A677F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07506" y="2147734"/>
                  <a:ext cx="2276477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0841DE8F-3ECA-4E62-B921-1B18FBC3E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615012" y="2147734"/>
                  <a:ext cx="2276478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3ADEC664-7D0C-4B5C-9C23-6963B7E8E3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922518" y="2147734"/>
                  <a:ext cx="2276478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4D91837-700A-43B5-9C9D-4F34E9534AE8}"/>
                  </a:ext>
                </a:extLst>
              </p:cNvPr>
              <p:cNvSpPr txBox="1"/>
              <p:nvPr/>
            </p:nvSpPr>
            <p:spPr>
              <a:xfrm>
                <a:off x="4413768" y="244746"/>
                <a:ext cx="28883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Grouping Results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C773B46-138A-4812-B244-70F366BD7B1F}"/>
                </a:ext>
              </a:extLst>
            </p:cNvPr>
            <p:cNvGrpSpPr/>
            <p:nvPr/>
          </p:nvGrpSpPr>
          <p:grpSpPr>
            <a:xfrm>
              <a:off x="1338036" y="3347558"/>
              <a:ext cx="9198994" cy="2422780"/>
              <a:chOff x="1265464" y="2446764"/>
              <a:chExt cx="9198994" cy="2422780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14EB863D-3DEB-4890-A8C0-9B71F562DD4C}"/>
                  </a:ext>
                </a:extLst>
              </p:cNvPr>
              <p:cNvGrpSpPr/>
              <p:nvPr/>
            </p:nvGrpSpPr>
            <p:grpSpPr>
              <a:xfrm>
                <a:off x="1265464" y="2731028"/>
                <a:ext cx="9198994" cy="2138516"/>
                <a:chOff x="0" y="4683842"/>
                <a:chExt cx="9198994" cy="2138516"/>
              </a:xfrm>
            </p:grpSpPr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35CE3D4F-AF28-4256-98B6-2605176CFF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0" y="4683842"/>
                  <a:ext cx="2266950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DC8FC20B-D614-4E73-B304-133A9F52CD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07506" y="4683842"/>
                  <a:ext cx="2276475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C69F1C8C-B08A-442A-9E22-A983E26B2E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615012" y="4683842"/>
                  <a:ext cx="2276476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84CAB0E0-FA90-48C3-B7CF-1A23458E4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922518" y="4683842"/>
                  <a:ext cx="2276476" cy="21385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</p:pic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677E743-4729-4777-BE9A-A5EEDC722E25}"/>
                  </a:ext>
                </a:extLst>
              </p:cNvPr>
              <p:cNvSpPr txBox="1"/>
              <p:nvPr/>
            </p:nvSpPr>
            <p:spPr>
              <a:xfrm>
                <a:off x="4556596" y="2446764"/>
                <a:ext cx="260268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Dense Tracking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EF77DF-EBAA-47BD-B8D9-3BF5E33CF3D0}"/>
                </a:ext>
              </a:extLst>
            </p:cNvPr>
            <p:cNvGrpSpPr/>
            <p:nvPr/>
          </p:nvGrpSpPr>
          <p:grpSpPr>
            <a:xfrm>
              <a:off x="1317757" y="5608541"/>
              <a:ext cx="9208520" cy="2639845"/>
              <a:chOff x="1255938" y="4564427"/>
              <a:chExt cx="9208520" cy="2639845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41E0F3C0-DF0A-42C6-A972-E0F4505AB0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26063" y="4942321"/>
                <a:ext cx="2317032" cy="22619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FDBD695E-0A37-4E38-8C1A-A5F4BBC2DC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5938" y="4942322"/>
                <a:ext cx="2276476" cy="22619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FBBBF041-8CB5-49C5-96DA-002B7248F4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147426" y="4942321"/>
                <a:ext cx="2317032" cy="22619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D2457C68-2117-46DE-A5AA-7009FE6C62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36744" y="4942320"/>
                <a:ext cx="2317032" cy="226195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F3509E7-F2F2-48A1-B126-B7DCB0B75513}"/>
                  </a:ext>
                </a:extLst>
              </p:cNvPr>
              <p:cNvSpPr txBox="1"/>
              <p:nvPr/>
            </p:nvSpPr>
            <p:spPr>
              <a:xfrm>
                <a:off x="1265464" y="4564427"/>
                <a:ext cx="227647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Duplication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B9964AF-2437-4D73-AC1C-D4499CB8FA04}"/>
                  </a:ext>
                </a:extLst>
              </p:cNvPr>
              <p:cNvSpPr txBox="1"/>
              <p:nvPr/>
            </p:nvSpPr>
            <p:spPr>
              <a:xfrm>
                <a:off x="3560268" y="4564427"/>
                <a:ext cx="227647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Deletion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8F031B3-87CC-48ED-A98F-1C1FE22173AB}"/>
                  </a:ext>
                </a:extLst>
              </p:cNvPr>
              <p:cNvSpPr txBox="1"/>
              <p:nvPr/>
            </p:nvSpPr>
            <p:spPr>
              <a:xfrm>
                <a:off x="5849445" y="4564427"/>
                <a:ext cx="227647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Rescale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BEAC643-D6A1-4C9F-BAA0-220D48B6EE89}"/>
                  </a:ext>
                </a:extLst>
              </p:cNvPr>
              <p:cNvSpPr txBox="1"/>
              <p:nvPr/>
            </p:nvSpPr>
            <p:spPr>
              <a:xfrm>
                <a:off x="8178456" y="4564427"/>
                <a:ext cx="227647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Repose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FB4C5E0-2B9C-4784-BFFD-D10197438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38036" y="1103275"/>
              <a:ext cx="919899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0E8ED6F-42A7-4EE7-A524-7C3648E7A5AD}"/>
                </a:ext>
              </a:extLst>
            </p:cNvPr>
            <p:cNvCxnSpPr>
              <a:cxnSpLocks/>
            </p:cNvCxnSpPr>
            <p:nvPr/>
          </p:nvCxnSpPr>
          <p:spPr>
            <a:xfrm>
              <a:off x="1317757" y="3341650"/>
              <a:ext cx="919899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B2CEE36-CB20-4498-BC8E-12B75DD77E4A}"/>
                </a:ext>
              </a:extLst>
            </p:cNvPr>
            <p:cNvCxnSpPr>
              <a:cxnSpLocks/>
            </p:cNvCxnSpPr>
            <p:nvPr/>
          </p:nvCxnSpPr>
          <p:spPr>
            <a:xfrm>
              <a:off x="1353551" y="5580025"/>
              <a:ext cx="919899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991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584C1A28-CCAE-4418-B8E6-D3475C3C0F6C}"/>
              </a:ext>
            </a:extLst>
          </p:cNvPr>
          <p:cNvSpPr/>
          <p:nvPr/>
        </p:nvSpPr>
        <p:spPr>
          <a:xfrm>
            <a:off x="9774690" y="3454809"/>
            <a:ext cx="38567886" cy="181036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0384C7C2-20BD-4488-B401-95B38C3FF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32714" y="9222023"/>
            <a:ext cx="2266950" cy="213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12D681D4-AC46-4DE8-89D8-33557F2E4D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47726" y="9222023"/>
            <a:ext cx="2266950" cy="213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D1971B8D-9062-4851-B916-0C8FCDF6F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55232" y="9222023"/>
            <a:ext cx="2266950" cy="213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9AA5F844-98F4-45DF-8C15-8B842AC9C9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0220" y="9222023"/>
            <a:ext cx="2266950" cy="213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A88246A-CED6-4CE1-900B-061E2576C9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3188" y="11468696"/>
            <a:ext cx="2276476" cy="213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3822C564-9CE6-4371-9CF4-7105CF7C4E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0220" y="11468696"/>
            <a:ext cx="2276477" cy="213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D981146-4BAD-449D-88C1-C1522D2D9F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47726" y="11468696"/>
            <a:ext cx="2276478" cy="213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6995C1D2-6ADF-40F8-8431-CC2191D794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55232" y="11468696"/>
            <a:ext cx="2276478" cy="2138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90DD63E-2275-4697-A968-BD6F57624231}"/>
              </a:ext>
            </a:extLst>
          </p:cNvPr>
          <p:cNvGrpSpPr/>
          <p:nvPr/>
        </p:nvGrpSpPr>
        <p:grpSpPr>
          <a:xfrm>
            <a:off x="17068914" y="13404797"/>
            <a:ext cx="9198994" cy="2422780"/>
            <a:chOff x="1265464" y="2446764"/>
            <a:chExt cx="9198994" cy="2422780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6A0421C5-C994-4F63-A783-8F23A676261E}"/>
                </a:ext>
              </a:extLst>
            </p:cNvPr>
            <p:cNvGrpSpPr/>
            <p:nvPr/>
          </p:nvGrpSpPr>
          <p:grpSpPr>
            <a:xfrm>
              <a:off x="1265464" y="2731028"/>
              <a:ext cx="9198994" cy="2138516"/>
              <a:chOff x="0" y="4683842"/>
              <a:chExt cx="9198994" cy="2138516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426342C2-8FCC-4E30-9278-67BEFA5987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83842"/>
                <a:ext cx="2266950" cy="21385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</p:pic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A710110B-E7CD-4773-A5E4-8239E8412D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07506" y="4683842"/>
                <a:ext cx="2276475" cy="21385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</p:pic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BD0D6A0D-DDFF-4505-ACD1-FE5C4787A3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5012" y="4683842"/>
                <a:ext cx="2276476" cy="21385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</p:pic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C3A4D79B-EBB3-4567-8FED-E0D4981BBA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2518" y="4683842"/>
                <a:ext cx="2276476" cy="21385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</p:pic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478B9F6-D86F-4879-8DA1-AA13B4721A50}"/>
                </a:ext>
              </a:extLst>
            </p:cNvPr>
            <p:cNvSpPr txBox="1"/>
            <p:nvPr/>
          </p:nvSpPr>
          <p:spPr>
            <a:xfrm>
              <a:off x="4556596" y="2446764"/>
              <a:ext cx="260268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Tracking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575E74BF-9993-4F22-8EF1-18A3E6C0D7E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82560" y="13624324"/>
            <a:ext cx="2317032" cy="22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7E8328A-A8BF-4F54-AAF7-A6E130FDD89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12435" y="13624325"/>
            <a:ext cx="2276476" cy="22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CB4B378-21BD-4FDF-82C3-7EEAD3937CC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03923" y="13624324"/>
            <a:ext cx="2317032" cy="22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43D0B65-BC34-46A0-AA71-E08CAE60EBC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93241" y="13624323"/>
            <a:ext cx="2317032" cy="22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645885-C79C-4D6F-8071-08C0F322C62E}"/>
              </a:ext>
            </a:extLst>
          </p:cNvPr>
          <p:cNvSpPr txBox="1"/>
          <p:nvPr/>
        </p:nvSpPr>
        <p:spPr>
          <a:xfrm>
            <a:off x="32221961" y="15902545"/>
            <a:ext cx="227647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7E16B29-89D7-4C84-9BB3-32DFDE9954AB}"/>
              </a:ext>
            </a:extLst>
          </p:cNvPr>
          <p:cNvSpPr txBox="1"/>
          <p:nvPr/>
        </p:nvSpPr>
        <p:spPr>
          <a:xfrm>
            <a:off x="34516765" y="15902545"/>
            <a:ext cx="227647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7232F72-3AF7-4AAA-A27C-93A89BE4A9CE}"/>
              </a:ext>
            </a:extLst>
          </p:cNvPr>
          <p:cNvSpPr txBox="1"/>
          <p:nvPr/>
        </p:nvSpPr>
        <p:spPr>
          <a:xfrm>
            <a:off x="36805942" y="15902545"/>
            <a:ext cx="227647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Rescaling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7BDDC71-C06D-48D4-A76E-950DC54E9A38}"/>
              </a:ext>
            </a:extLst>
          </p:cNvPr>
          <p:cNvSpPr txBox="1"/>
          <p:nvPr/>
        </p:nvSpPr>
        <p:spPr>
          <a:xfrm>
            <a:off x="39134953" y="15902545"/>
            <a:ext cx="227647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Re-posing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2655B65-D255-4352-B29A-45D87CDA73FA}"/>
              </a:ext>
            </a:extLst>
          </p:cNvPr>
          <p:cNvSpPr txBox="1"/>
          <p:nvPr/>
        </p:nvSpPr>
        <p:spPr>
          <a:xfrm>
            <a:off x="35185596" y="11118532"/>
            <a:ext cx="3238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Sequence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D7B2F0C-BCA9-49A0-BF9D-69733180E33A}"/>
              </a:ext>
            </a:extLst>
          </p:cNvPr>
          <p:cNvSpPr txBox="1"/>
          <p:nvPr/>
        </p:nvSpPr>
        <p:spPr>
          <a:xfrm>
            <a:off x="35381018" y="13341820"/>
            <a:ext cx="288834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Grouping Results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60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CCB9BB-D2EF-4C9F-A2FF-7194F02D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3486" y="11877075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57958D-6F45-44AC-BFC9-ADAE01D9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486" y="6733998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96E359-4F35-4B4D-A78B-B904C7C1B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3486" y="1607564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F97DA-E3A4-4DE5-AF0B-1F8B39B5C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3486" y="17020152"/>
            <a:ext cx="97536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9524C8-4EE0-4FD4-9B34-3C5E1FAC7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12070257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9221D7-2FA8-4E1C-9F38-5FFA8BB36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700" y="17122644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FAE38D-F5DD-4D9F-8A12-F0785764E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8407" y="17122644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F6D9A0-D1A0-4FA3-BD5E-82FD28623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407" y="12070257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9FBF2B-4838-4DBD-9857-DE53AE53EC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6114" y="12070257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53BD738-703B-4050-AAFC-4B0DD5745F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6114" y="17122644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0BF606-96A7-497A-84C7-02F371064D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73820" y="17122644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BF20479-58A5-4313-A8D9-D4D0416A91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73820" y="12070257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18566D4-8969-439B-8DA0-56497E57825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700" y="2018061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B2C77A-51B4-4B46-A356-962D9157D8D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8406" y="7000275"/>
            <a:ext cx="4876801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2C85DD-669E-4E57-8217-11C3D9DFBC2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6113" y="7000275"/>
            <a:ext cx="4876801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ACDEB31-95A3-4159-8081-F927484C3C8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73820" y="7000275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9E471FBB-34B6-4EF7-97B1-B7FFA142B77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0" y="7000275"/>
            <a:ext cx="49149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1AAA7CD9-EF92-4AB8-AA6F-F7D2019617F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8407" y="2018061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050CCAFC-CBC7-4477-9A4F-25A86AC6599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6114" y="2018061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2A066BD3-94E9-4F70-A24D-8CF1222B459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73820" y="2018061"/>
            <a:ext cx="48768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409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AFB9DAF-6A3D-4E71-A3E5-B72B8E12B697}"/>
              </a:ext>
            </a:extLst>
          </p:cNvPr>
          <p:cNvGrpSpPr/>
          <p:nvPr/>
        </p:nvGrpSpPr>
        <p:grpSpPr>
          <a:xfrm>
            <a:off x="25927884" y="11698244"/>
            <a:ext cx="1170681" cy="1171967"/>
            <a:chOff x="27442993" y="11723535"/>
            <a:chExt cx="1170681" cy="1171967"/>
          </a:xfrm>
        </p:grpSpPr>
        <p:pic>
          <p:nvPicPr>
            <p:cNvPr id="715" name="图片 714">
              <a:extLst>
                <a:ext uri="{FF2B5EF4-FFF2-40B4-BE49-F238E27FC236}">
                  <a16:creationId xmlns:a16="http://schemas.microsoft.com/office/drawing/2014/main" id="{37662986-08ED-4CA0-9DE2-6A81B730C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464" t="20187" r="6037" b="18560"/>
            <a:stretch/>
          </p:blipFill>
          <p:spPr>
            <a:xfrm>
              <a:off x="27561787" y="12042740"/>
              <a:ext cx="943113" cy="660213"/>
            </a:xfrm>
            <a:prstGeom prst="rect">
              <a:avLst/>
            </a:prstGeom>
          </p:spPr>
        </p:pic>
        <p:grpSp>
          <p:nvGrpSpPr>
            <p:cNvPr id="716" name="组合 715">
              <a:extLst>
                <a:ext uri="{FF2B5EF4-FFF2-40B4-BE49-F238E27FC236}">
                  <a16:creationId xmlns:a16="http://schemas.microsoft.com/office/drawing/2014/main" id="{069062A5-FC8A-47C6-8A41-7D36E1E92C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442993" y="11723535"/>
              <a:ext cx="1170681" cy="1171967"/>
              <a:chOff x="9255306" y="5123068"/>
              <a:chExt cx="826348" cy="827255"/>
            </a:xfrm>
            <a:solidFill>
              <a:schemeClr val="bg2">
                <a:lumMod val="90000"/>
                <a:alpha val="10000"/>
              </a:schemeClr>
            </a:solidFill>
          </p:grpSpPr>
          <p:grpSp>
            <p:nvGrpSpPr>
              <p:cNvPr id="717" name="组合 716">
                <a:extLst>
                  <a:ext uri="{FF2B5EF4-FFF2-40B4-BE49-F238E27FC236}">
                    <a16:creationId xmlns:a16="http://schemas.microsoft.com/office/drawing/2014/main" id="{058B4A46-89B0-4E47-AEA9-6DB2452DE144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723" name="立方体 722">
                  <a:extLst>
                    <a:ext uri="{FF2B5EF4-FFF2-40B4-BE49-F238E27FC236}">
                      <a16:creationId xmlns:a16="http://schemas.microsoft.com/office/drawing/2014/main" id="{738DEDCE-32AF-453E-A79D-C6D6FD4EB24E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724" name="立方体 723">
                  <a:extLst>
                    <a:ext uri="{FF2B5EF4-FFF2-40B4-BE49-F238E27FC236}">
                      <a16:creationId xmlns:a16="http://schemas.microsoft.com/office/drawing/2014/main" id="{104102C7-905E-428A-B616-2535D2E89491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725" name="立方体 724">
                  <a:extLst>
                    <a:ext uri="{FF2B5EF4-FFF2-40B4-BE49-F238E27FC236}">
                      <a16:creationId xmlns:a16="http://schemas.microsoft.com/office/drawing/2014/main" id="{E4507C8A-8F23-41E6-BC04-1A3DD7BCD0DF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726" name="立方体 725">
                  <a:extLst>
                    <a:ext uri="{FF2B5EF4-FFF2-40B4-BE49-F238E27FC236}">
                      <a16:creationId xmlns:a16="http://schemas.microsoft.com/office/drawing/2014/main" id="{24D1ED93-A5CA-4603-BCF1-47CD4CD992C2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  <p:grpSp>
            <p:nvGrpSpPr>
              <p:cNvPr id="718" name="组合 717">
                <a:extLst>
                  <a:ext uri="{FF2B5EF4-FFF2-40B4-BE49-F238E27FC236}">
                    <a16:creationId xmlns:a16="http://schemas.microsoft.com/office/drawing/2014/main" id="{51C7971E-9221-4288-9FF5-94F79950A4BB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719" name="立方体 718">
                  <a:extLst>
                    <a:ext uri="{FF2B5EF4-FFF2-40B4-BE49-F238E27FC236}">
                      <a16:creationId xmlns:a16="http://schemas.microsoft.com/office/drawing/2014/main" id="{0BCDD2F8-6558-494D-B963-BE7AF0C26968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720" name="立方体 719">
                  <a:extLst>
                    <a:ext uri="{FF2B5EF4-FFF2-40B4-BE49-F238E27FC236}">
                      <a16:creationId xmlns:a16="http://schemas.microsoft.com/office/drawing/2014/main" id="{CF7ABAB3-23C1-48A7-9087-1AB6B4640791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721" name="立方体 720">
                  <a:extLst>
                    <a:ext uri="{FF2B5EF4-FFF2-40B4-BE49-F238E27FC236}">
                      <a16:creationId xmlns:a16="http://schemas.microsoft.com/office/drawing/2014/main" id="{EA916398-A54C-4657-9F9A-404389A0654A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722" name="立方体 721">
                  <a:extLst>
                    <a:ext uri="{FF2B5EF4-FFF2-40B4-BE49-F238E27FC236}">
                      <a16:creationId xmlns:a16="http://schemas.microsoft.com/office/drawing/2014/main" id="{DA72900E-7B93-4AED-A134-AF40683F3945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</p:grpSp>
      </p:grpSp>
      <p:sp>
        <p:nvSpPr>
          <p:cNvPr id="136" name="矩形 135">
            <a:extLst>
              <a:ext uri="{FF2B5EF4-FFF2-40B4-BE49-F238E27FC236}">
                <a16:creationId xmlns:a16="http://schemas.microsoft.com/office/drawing/2014/main" id="{99C435E0-A1CF-4B6C-B9E6-1BAE4E50E26E}"/>
              </a:ext>
            </a:extLst>
          </p:cNvPr>
          <p:cNvSpPr/>
          <p:nvPr/>
        </p:nvSpPr>
        <p:spPr>
          <a:xfrm>
            <a:off x="366490" y="880500"/>
            <a:ext cx="10680700" cy="645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FC23C7E-3BAD-40D9-A782-9088D7A5370C}"/>
              </a:ext>
            </a:extLst>
          </p:cNvPr>
          <p:cNvGrpSpPr/>
          <p:nvPr/>
        </p:nvGrpSpPr>
        <p:grpSpPr>
          <a:xfrm>
            <a:off x="2211841" y="1767164"/>
            <a:ext cx="7162580" cy="2854408"/>
            <a:chOff x="11493493" y="14313739"/>
            <a:chExt cx="7162580" cy="2854408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5C9E5909-502C-456E-A9B3-FA2E536BEF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99434" y="14381703"/>
              <a:ext cx="1254263" cy="1255640"/>
              <a:chOff x="9255306" y="5123068"/>
              <a:chExt cx="826348" cy="827255"/>
            </a:xfrm>
            <a:solidFill>
              <a:schemeClr val="tx1">
                <a:lumMod val="95000"/>
                <a:lumOff val="5000"/>
                <a:alpha val="10000"/>
              </a:schemeClr>
            </a:solidFill>
          </p:grpSpPr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30A58FDD-FCAC-47CD-B858-287B9087AC4E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262" name="立方体 261">
                  <a:extLst>
                    <a:ext uri="{FF2B5EF4-FFF2-40B4-BE49-F238E27FC236}">
                      <a16:creationId xmlns:a16="http://schemas.microsoft.com/office/drawing/2014/main" id="{52BB24A2-974B-464A-A6ED-A0BFAD7DC123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3" name="立方体 262">
                  <a:extLst>
                    <a:ext uri="{FF2B5EF4-FFF2-40B4-BE49-F238E27FC236}">
                      <a16:creationId xmlns:a16="http://schemas.microsoft.com/office/drawing/2014/main" id="{5904BEAC-27A5-453B-85EA-9AF6EB7F206D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4" name="立方体 263">
                  <a:extLst>
                    <a:ext uri="{FF2B5EF4-FFF2-40B4-BE49-F238E27FC236}">
                      <a16:creationId xmlns:a16="http://schemas.microsoft.com/office/drawing/2014/main" id="{54225854-F063-44A6-9A32-1321EC07E828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5" name="立方体 264">
                  <a:extLst>
                    <a:ext uri="{FF2B5EF4-FFF2-40B4-BE49-F238E27FC236}">
                      <a16:creationId xmlns:a16="http://schemas.microsoft.com/office/drawing/2014/main" id="{3CE5EFAF-91AC-4C3E-82B2-C582D2F01E82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9FEC9A9C-E292-4810-9E84-E1A2A5196DB6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258" name="立方体 257">
                  <a:extLst>
                    <a:ext uri="{FF2B5EF4-FFF2-40B4-BE49-F238E27FC236}">
                      <a16:creationId xmlns:a16="http://schemas.microsoft.com/office/drawing/2014/main" id="{5F1AF6F5-B2CE-4BEB-8D60-DB4F1A497439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9" name="立方体 258">
                  <a:extLst>
                    <a:ext uri="{FF2B5EF4-FFF2-40B4-BE49-F238E27FC236}">
                      <a16:creationId xmlns:a16="http://schemas.microsoft.com/office/drawing/2014/main" id="{8F3AECD5-051C-49A4-BAC0-B273C3DB6873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0" name="立方体 259">
                  <a:extLst>
                    <a:ext uri="{FF2B5EF4-FFF2-40B4-BE49-F238E27FC236}">
                      <a16:creationId xmlns:a16="http://schemas.microsoft.com/office/drawing/2014/main" id="{8A1E72CC-E9A2-48A4-BAED-26AB403A71FA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1" name="立方体 260">
                  <a:extLst>
                    <a:ext uri="{FF2B5EF4-FFF2-40B4-BE49-F238E27FC236}">
                      <a16:creationId xmlns:a16="http://schemas.microsoft.com/office/drawing/2014/main" id="{0C379D5F-8F3F-420B-AFA9-CD28CF84E691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611D2162-C0D6-481B-8399-A9B8CE627A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65021" y="15819186"/>
              <a:ext cx="1254263" cy="1255640"/>
              <a:chOff x="9255306" y="5123068"/>
              <a:chExt cx="826348" cy="827255"/>
            </a:xfrm>
            <a:solidFill>
              <a:schemeClr val="accent1">
                <a:lumMod val="50000"/>
                <a:alpha val="10000"/>
              </a:schemeClr>
            </a:solidFill>
          </p:grpSpPr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EB918A77-3160-4174-9E63-AF178DC6684C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252" name="立方体 251">
                  <a:extLst>
                    <a:ext uri="{FF2B5EF4-FFF2-40B4-BE49-F238E27FC236}">
                      <a16:creationId xmlns:a16="http://schemas.microsoft.com/office/drawing/2014/main" id="{EFC083F3-D6B5-4683-8F2E-FC35D723FCCC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3" name="立方体 252">
                  <a:extLst>
                    <a:ext uri="{FF2B5EF4-FFF2-40B4-BE49-F238E27FC236}">
                      <a16:creationId xmlns:a16="http://schemas.microsoft.com/office/drawing/2014/main" id="{B6DCA6EC-0C89-4233-9B60-71B8D41F2CEC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4" name="立方体 253">
                  <a:extLst>
                    <a:ext uri="{FF2B5EF4-FFF2-40B4-BE49-F238E27FC236}">
                      <a16:creationId xmlns:a16="http://schemas.microsoft.com/office/drawing/2014/main" id="{8A184548-A17F-4B26-9EF6-163262921F57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5" name="立方体 254">
                  <a:extLst>
                    <a:ext uri="{FF2B5EF4-FFF2-40B4-BE49-F238E27FC236}">
                      <a16:creationId xmlns:a16="http://schemas.microsoft.com/office/drawing/2014/main" id="{A5AB65C1-E98A-4597-ACF4-33E17617A01B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6779872B-D1CD-4412-91C4-B4CDB34ADAA1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248" name="立方体 247">
                  <a:extLst>
                    <a:ext uri="{FF2B5EF4-FFF2-40B4-BE49-F238E27FC236}">
                      <a16:creationId xmlns:a16="http://schemas.microsoft.com/office/drawing/2014/main" id="{FA6D5F00-8918-4D3F-B703-BCF591542C42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9" name="立方体 248">
                  <a:extLst>
                    <a:ext uri="{FF2B5EF4-FFF2-40B4-BE49-F238E27FC236}">
                      <a16:creationId xmlns:a16="http://schemas.microsoft.com/office/drawing/2014/main" id="{3AD1EA28-E0D2-4ECE-8013-73B63CD2F9FF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0" name="立方体 249">
                  <a:extLst>
                    <a:ext uri="{FF2B5EF4-FFF2-40B4-BE49-F238E27FC236}">
                      <a16:creationId xmlns:a16="http://schemas.microsoft.com/office/drawing/2014/main" id="{9EA46672-C369-42AA-9CAB-48C689052402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1" name="立方体 250">
                  <a:extLst>
                    <a:ext uri="{FF2B5EF4-FFF2-40B4-BE49-F238E27FC236}">
                      <a16:creationId xmlns:a16="http://schemas.microsoft.com/office/drawing/2014/main" id="{D29D6617-E183-44EC-B78E-2F4211236979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8AC5B8E1-7881-43EE-934F-D78FEAF5553E}"/>
                </a:ext>
              </a:extLst>
            </p:cNvPr>
            <p:cNvGrpSpPr/>
            <p:nvPr/>
          </p:nvGrpSpPr>
          <p:grpSpPr>
            <a:xfrm>
              <a:off x="17268602" y="14540626"/>
              <a:ext cx="1254263" cy="1255640"/>
              <a:chOff x="9383543" y="2033865"/>
              <a:chExt cx="1254263" cy="1255640"/>
            </a:xfrm>
          </p:grpSpPr>
          <p:pic>
            <p:nvPicPr>
              <p:cNvPr id="234" name="图片 233">
                <a:extLst>
                  <a:ext uri="{FF2B5EF4-FFF2-40B4-BE49-F238E27FC236}">
                    <a16:creationId xmlns:a16="http://schemas.microsoft.com/office/drawing/2014/main" id="{8FA45B03-9CC3-4613-BB21-828A928515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464" t="20187" r="6037" b="18560"/>
              <a:stretch/>
            </p:blipFill>
            <p:spPr>
              <a:xfrm>
                <a:off x="9461048" y="2320740"/>
                <a:ext cx="1099254" cy="769518"/>
              </a:xfrm>
              <a:prstGeom prst="rect">
                <a:avLst/>
              </a:prstGeom>
            </p:spPr>
          </p:pic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E70EB293-F905-472C-B30A-4B1F7344B5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83543" y="2033865"/>
                <a:ext cx="1254263" cy="1255640"/>
                <a:chOff x="9255306" y="5123068"/>
                <a:chExt cx="826348" cy="827255"/>
              </a:xfrm>
              <a:solidFill>
                <a:schemeClr val="accent1">
                  <a:lumMod val="60000"/>
                  <a:lumOff val="40000"/>
                  <a:alpha val="7000"/>
                </a:schemeClr>
              </a:solidFill>
            </p:grpSpPr>
            <p:grpSp>
              <p:nvGrpSpPr>
                <p:cNvPr id="236" name="组合 235">
                  <a:extLst>
                    <a:ext uri="{FF2B5EF4-FFF2-40B4-BE49-F238E27FC236}">
                      <a16:creationId xmlns:a16="http://schemas.microsoft.com/office/drawing/2014/main" id="{A2B10B18-0011-4C34-8BEA-4E38A2341C5F}"/>
                    </a:ext>
                  </a:extLst>
                </p:cNvPr>
                <p:cNvGrpSpPr/>
                <p:nvPr/>
              </p:nvGrpSpPr>
              <p:grpSpPr>
                <a:xfrm>
                  <a:off x="9373459" y="5123068"/>
                  <a:ext cx="708195" cy="708913"/>
                  <a:chOff x="9373459" y="5123068"/>
                  <a:chExt cx="708195" cy="708913"/>
                </a:xfrm>
                <a:grpFill/>
              </p:grpSpPr>
              <p:sp>
                <p:nvSpPr>
                  <p:cNvPr id="242" name="立方体 241">
                    <a:extLst>
                      <a:ext uri="{FF2B5EF4-FFF2-40B4-BE49-F238E27FC236}">
                        <a16:creationId xmlns:a16="http://schemas.microsoft.com/office/drawing/2014/main" id="{B7FCA746-9E26-445C-8ED5-9F3245AB46C3}"/>
                      </a:ext>
                    </a:extLst>
                  </p:cNvPr>
                  <p:cNvSpPr/>
                  <p:nvPr/>
                </p:nvSpPr>
                <p:spPr>
                  <a:xfrm>
                    <a:off x="9373459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3" name="立方体 242">
                    <a:extLst>
                      <a:ext uri="{FF2B5EF4-FFF2-40B4-BE49-F238E27FC236}">
                        <a16:creationId xmlns:a16="http://schemas.microsoft.com/office/drawing/2014/main" id="{7311E988-1BB2-458C-8DC5-F47510FD5099}"/>
                      </a:ext>
                    </a:extLst>
                  </p:cNvPr>
                  <p:cNvSpPr/>
                  <p:nvPr/>
                </p:nvSpPr>
                <p:spPr>
                  <a:xfrm>
                    <a:off x="9667750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4" name="立方体 243">
                    <a:extLst>
                      <a:ext uri="{FF2B5EF4-FFF2-40B4-BE49-F238E27FC236}">
                        <a16:creationId xmlns:a16="http://schemas.microsoft.com/office/drawing/2014/main" id="{19731F7D-12A6-4569-81FB-4AA8A2E1A73E}"/>
                      </a:ext>
                    </a:extLst>
                  </p:cNvPr>
                  <p:cNvSpPr/>
                  <p:nvPr/>
                </p:nvSpPr>
                <p:spPr>
                  <a:xfrm>
                    <a:off x="9373459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5" name="立方体 244">
                    <a:extLst>
                      <a:ext uri="{FF2B5EF4-FFF2-40B4-BE49-F238E27FC236}">
                        <a16:creationId xmlns:a16="http://schemas.microsoft.com/office/drawing/2014/main" id="{342B3AD6-E55D-485F-9165-C4FBB6D844C2}"/>
                      </a:ext>
                    </a:extLst>
                  </p:cNvPr>
                  <p:cNvSpPr/>
                  <p:nvPr/>
                </p:nvSpPr>
                <p:spPr>
                  <a:xfrm>
                    <a:off x="9667750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7" name="组合 236">
                  <a:extLst>
                    <a:ext uri="{FF2B5EF4-FFF2-40B4-BE49-F238E27FC236}">
                      <a16:creationId xmlns:a16="http://schemas.microsoft.com/office/drawing/2014/main" id="{074DAD31-1289-4592-ACCB-C123B3EDAA11}"/>
                    </a:ext>
                  </a:extLst>
                </p:cNvPr>
                <p:cNvGrpSpPr/>
                <p:nvPr/>
              </p:nvGrpSpPr>
              <p:grpSpPr>
                <a:xfrm>
                  <a:off x="9255306" y="5241410"/>
                  <a:ext cx="708195" cy="708913"/>
                  <a:chOff x="9373459" y="5123068"/>
                  <a:chExt cx="708195" cy="708913"/>
                </a:xfrm>
                <a:grpFill/>
              </p:grpSpPr>
              <p:sp>
                <p:nvSpPr>
                  <p:cNvPr id="238" name="立方体 237">
                    <a:extLst>
                      <a:ext uri="{FF2B5EF4-FFF2-40B4-BE49-F238E27FC236}">
                        <a16:creationId xmlns:a16="http://schemas.microsoft.com/office/drawing/2014/main" id="{4AF14036-280D-4792-BC5D-B80D30F4E3F1}"/>
                      </a:ext>
                    </a:extLst>
                  </p:cNvPr>
                  <p:cNvSpPr/>
                  <p:nvPr/>
                </p:nvSpPr>
                <p:spPr>
                  <a:xfrm>
                    <a:off x="9373459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9" name="立方体 238">
                    <a:extLst>
                      <a:ext uri="{FF2B5EF4-FFF2-40B4-BE49-F238E27FC236}">
                        <a16:creationId xmlns:a16="http://schemas.microsoft.com/office/drawing/2014/main" id="{B27B54AF-F3CF-4EB2-B700-931412B02EB1}"/>
                      </a:ext>
                    </a:extLst>
                  </p:cNvPr>
                  <p:cNvSpPr/>
                  <p:nvPr/>
                </p:nvSpPr>
                <p:spPr>
                  <a:xfrm>
                    <a:off x="9667750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0" name="立方体 239">
                    <a:extLst>
                      <a:ext uri="{FF2B5EF4-FFF2-40B4-BE49-F238E27FC236}">
                        <a16:creationId xmlns:a16="http://schemas.microsoft.com/office/drawing/2014/main" id="{BFF7BE1B-E43F-4244-B20C-D994FE229000}"/>
                      </a:ext>
                    </a:extLst>
                  </p:cNvPr>
                  <p:cNvSpPr/>
                  <p:nvPr/>
                </p:nvSpPr>
                <p:spPr>
                  <a:xfrm>
                    <a:off x="9373459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1" name="立方体 240">
                    <a:extLst>
                      <a:ext uri="{FF2B5EF4-FFF2-40B4-BE49-F238E27FC236}">
                        <a16:creationId xmlns:a16="http://schemas.microsoft.com/office/drawing/2014/main" id="{9D31E808-F361-4DAE-BC4D-F2A939EB78AC}"/>
                      </a:ext>
                    </a:extLst>
                  </p:cNvPr>
                  <p:cNvSpPr/>
                  <p:nvPr/>
                </p:nvSpPr>
                <p:spPr>
                  <a:xfrm>
                    <a:off x="9667750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A667348C-F078-42CD-A7D5-C17508A1F555}"/>
                </a:ext>
              </a:extLst>
            </p:cNvPr>
            <p:cNvSpPr/>
            <p:nvPr/>
          </p:nvSpPr>
          <p:spPr>
            <a:xfrm flipV="1">
              <a:off x="17123612" y="14319817"/>
              <a:ext cx="1532461" cy="2848330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FF98ADC9-F787-4F60-84DB-1C338190137C}"/>
                </a:ext>
              </a:extLst>
            </p:cNvPr>
            <p:cNvSpPr/>
            <p:nvPr/>
          </p:nvSpPr>
          <p:spPr>
            <a:xfrm flipV="1">
              <a:off x="11493493" y="15756798"/>
              <a:ext cx="5544236" cy="1397311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AAAFDF9E-2971-4FA2-8F10-F2C71DD04F91}"/>
                </a:ext>
              </a:extLst>
            </p:cNvPr>
            <p:cNvCxnSpPr>
              <a:cxnSpLocks/>
              <a:stCxn id="144" idx="6"/>
            </p:cNvCxnSpPr>
            <p:nvPr/>
          </p:nvCxnSpPr>
          <p:spPr>
            <a:xfrm>
              <a:off x="12312329" y="14953851"/>
              <a:ext cx="1160610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095641B6-8CFF-4B2E-AAB2-A5DA555E0D78}"/>
                </a:ext>
              </a:extLst>
            </p:cNvPr>
            <p:cNvSpPr/>
            <p:nvPr/>
          </p:nvSpPr>
          <p:spPr>
            <a:xfrm>
              <a:off x="12213463" y="14902791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C57EC27D-8360-459C-AF89-2B8DEFB97F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471874" y="14868202"/>
              <a:ext cx="361032" cy="466415"/>
              <a:chOff x="3889805" y="2143177"/>
              <a:chExt cx="295437" cy="507199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4A5C5CCB-6788-4706-8476-3FEAB738BE07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EA35456F-4F7B-455B-A796-E621BBA1CDA4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53352E5B-D96C-4888-A1EB-B00196A70335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80A45EF7-A402-4E23-8C03-E71366C7EC09}"/>
                    </a:ext>
                  </a:extLst>
                </p:cNvPr>
                <p:cNvSpPr txBox="1"/>
                <p:nvPr/>
              </p:nvSpPr>
              <p:spPr>
                <a:xfrm>
                  <a:off x="12913745" y="15121771"/>
                  <a:ext cx="37050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80A45EF7-A402-4E23-8C03-E71366C7E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3745" y="15121771"/>
                  <a:ext cx="370504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C9BE1FEA-6748-446A-BA4C-336C476135B6}"/>
                </a:ext>
              </a:extLst>
            </p:cNvPr>
            <p:cNvCxnSpPr>
              <a:cxnSpLocks/>
            </p:cNvCxnSpPr>
            <p:nvPr/>
          </p:nvCxnSpPr>
          <p:spPr>
            <a:xfrm>
              <a:off x="13152301" y="15252576"/>
              <a:ext cx="332161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D3B97E1D-7D04-45BB-99B0-220A90B3B04C}"/>
                </a:ext>
              </a:extLst>
            </p:cNvPr>
            <p:cNvCxnSpPr>
              <a:cxnSpLocks/>
              <a:stCxn id="233" idx="3"/>
              <a:endCxn id="149" idx="1"/>
            </p:cNvCxnSpPr>
            <p:nvPr/>
          </p:nvCxnSpPr>
          <p:spPr>
            <a:xfrm flipV="1">
              <a:off x="13832906" y="15101409"/>
              <a:ext cx="296264" cy="4634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80C94F2A-2685-446D-A550-95EAF478BD53}"/>
                </a:ext>
              </a:extLst>
            </p:cNvPr>
            <p:cNvSpPr/>
            <p:nvPr/>
          </p:nvSpPr>
          <p:spPr>
            <a:xfrm>
              <a:off x="14129170" y="14910144"/>
              <a:ext cx="93178" cy="382530"/>
            </a:xfrm>
            <a:prstGeom prst="rect">
              <a:avLst/>
            </a:prstGeom>
            <a:solidFill>
              <a:srgbClr val="C9C9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E986E496-56AC-4CD6-8B7F-91FA36215867}"/>
                </a:ext>
              </a:extLst>
            </p:cNvPr>
            <p:cNvCxnSpPr>
              <a:cxnSpLocks/>
              <a:stCxn id="149" idx="3"/>
              <a:endCxn id="228" idx="1"/>
            </p:cNvCxnSpPr>
            <p:nvPr/>
          </p:nvCxnSpPr>
          <p:spPr>
            <a:xfrm>
              <a:off x="14222348" y="15101409"/>
              <a:ext cx="282758" cy="1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A042E9CA-788F-474E-976F-50D23D3164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05106" y="14868203"/>
              <a:ext cx="361032" cy="466414"/>
              <a:chOff x="3889805" y="2143177"/>
              <a:chExt cx="295437" cy="507199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11C8314D-9B03-41AE-A4BA-E52BF3CD2C95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A1E756BB-FBE4-4332-BCD6-F336873988EA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AC632ED3-9971-48A3-9610-0D4683483E9E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B45D59FA-46E3-4C1A-8D69-C4F19934E251}"/>
                </a:ext>
              </a:extLst>
            </p:cNvPr>
            <p:cNvCxnSpPr>
              <a:cxnSpLocks/>
              <a:stCxn id="230" idx="3"/>
              <a:endCxn id="153" idx="1"/>
            </p:cNvCxnSpPr>
            <p:nvPr/>
          </p:nvCxnSpPr>
          <p:spPr>
            <a:xfrm flipV="1">
              <a:off x="14866138" y="15103884"/>
              <a:ext cx="317787" cy="2158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16939E1A-A8BE-46D8-85B1-713F76ACC1D5}"/>
                    </a:ext>
                  </a:extLst>
                </p:cNvPr>
                <p:cNvSpPr txBox="1"/>
                <p:nvPr/>
              </p:nvSpPr>
              <p:spPr>
                <a:xfrm>
                  <a:off x="15183925" y="14973079"/>
                  <a:ext cx="503164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105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CA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CA" altLang="zh-CN" sz="105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CA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16939E1A-A8BE-46D8-85B1-713F76ACC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3925" y="14973079"/>
                  <a:ext cx="503164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A13EBA21-43A3-40D9-AC1B-E0C19274BFEB}"/>
                </a:ext>
              </a:extLst>
            </p:cNvPr>
            <p:cNvCxnSpPr>
              <a:cxnSpLocks/>
              <a:stCxn id="153" idx="3"/>
              <a:endCxn id="155" idx="2"/>
            </p:cNvCxnSpPr>
            <p:nvPr/>
          </p:nvCxnSpPr>
          <p:spPr>
            <a:xfrm>
              <a:off x="15687089" y="15103884"/>
              <a:ext cx="328415" cy="6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流程图: 汇总连接 154">
              <a:extLst>
                <a:ext uri="{FF2B5EF4-FFF2-40B4-BE49-F238E27FC236}">
                  <a16:creationId xmlns:a16="http://schemas.microsoft.com/office/drawing/2014/main" id="{2076F86B-597E-4508-AF7C-42373A56FB0C}"/>
                </a:ext>
              </a:extLst>
            </p:cNvPr>
            <p:cNvSpPr/>
            <p:nvPr/>
          </p:nvSpPr>
          <p:spPr>
            <a:xfrm>
              <a:off x="16015504" y="15012450"/>
              <a:ext cx="182880" cy="182880"/>
            </a:xfrm>
            <a:prstGeom prst="flowChartSummingJunction">
              <a:avLst/>
            </a:prstGeom>
            <a:noFill/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D0C720BF-73E4-4864-AB67-89C71BF17129}"/>
                </a:ext>
              </a:extLst>
            </p:cNvPr>
            <p:cNvCxnSpPr>
              <a:cxnSpLocks/>
              <a:stCxn id="155" idx="6"/>
              <a:endCxn id="157" idx="1"/>
            </p:cNvCxnSpPr>
            <p:nvPr/>
          </p:nvCxnSpPr>
          <p:spPr>
            <a:xfrm>
              <a:off x="16198384" y="15103890"/>
              <a:ext cx="290896" cy="68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68DB4765-8AB8-40A3-A40A-A95BAB950BF1}"/>
                    </a:ext>
                  </a:extLst>
                </p:cNvPr>
                <p:cNvSpPr txBox="1"/>
                <p:nvPr/>
              </p:nvSpPr>
              <p:spPr>
                <a:xfrm>
                  <a:off x="16489280" y="14966070"/>
                  <a:ext cx="2827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12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altLang="zh-CN" sz="12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68DB4765-8AB8-40A3-A40A-A95BAB950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280" y="14966070"/>
                  <a:ext cx="28275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3FCB21F0-6D67-457D-B485-DB92D7C284AC}"/>
                </a:ext>
              </a:extLst>
            </p:cNvPr>
            <p:cNvCxnSpPr>
              <a:cxnSpLocks/>
              <a:endCxn id="155" idx="0"/>
            </p:cNvCxnSpPr>
            <p:nvPr/>
          </p:nvCxnSpPr>
          <p:spPr>
            <a:xfrm>
              <a:off x="16103600" y="14820900"/>
              <a:ext cx="3344" cy="19155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92E7E4F-ED7D-4953-B243-4D31FF500A4E}"/>
                    </a:ext>
                  </a:extLst>
                </p:cNvPr>
                <p:cNvSpPr txBox="1"/>
                <p:nvPr/>
              </p:nvSpPr>
              <p:spPr>
                <a:xfrm>
                  <a:off x="15988041" y="14590647"/>
                  <a:ext cx="2827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altLang="zh-CN" sz="12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oMath>
                    </m:oMathPara>
                  </a14:m>
                  <a:endParaRPr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092E7E4F-ED7D-4953-B243-4D31FF500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041" y="14590647"/>
                  <a:ext cx="282758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连接符: 曲线 159">
              <a:extLst>
                <a:ext uri="{FF2B5EF4-FFF2-40B4-BE49-F238E27FC236}">
                  <a16:creationId xmlns:a16="http://schemas.microsoft.com/office/drawing/2014/main" id="{6C4993BC-2359-4FF9-94BC-803B23418312}"/>
                </a:ext>
              </a:extLst>
            </p:cNvPr>
            <p:cNvCxnSpPr>
              <a:cxnSpLocks/>
              <a:stCxn id="176" idx="0"/>
              <a:endCxn id="144" idx="4"/>
            </p:cNvCxnSpPr>
            <p:nvPr/>
          </p:nvCxnSpPr>
          <p:spPr>
            <a:xfrm rot="5400000" flipH="1" flipV="1">
              <a:off x="11362287" y="15335497"/>
              <a:ext cx="1231195" cy="57002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A0801EAF-1822-4C32-BE86-54924F683803}"/>
                </a:ext>
              </a:extLst>
            </p:cNvPr>
            <p:cNvSpPr/>
            <p:nvPr/>
          </p:nvSpPr>
          <p:spPr>
            <a:xfrm>
              <a:off x="17495178" y="15107499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62" name="连接符: 曲线 161">
              <a:extLst>
                <a:ext uri="{FF2B5EF4-FFF2-40B4-BE49-F238E27FC236}">
                  <a16:creationId xmlns:a16="http://schemas.microsoft.com/office/drawing/2014/main" id="{8903D153-8D9F-48F2-817E-59E3B349A229}"/>
                </a:ext>
              </a:extLst>
            </p:cNvPr>
            <p:cNvCxnSpPr>
              <a:cxnSpLocks/>
              <a:stCxn id="157" idx="3"/>
              <a:endCxn id="161" idx="2"/>
            </p:cNvCxnSpPr>
            <p:nvPr/>
          </p:nvCxnSpPr>
          <p:spPr>
            <a:xfrm>
              <a:off x="16772038" y="15104570"/>
              <a:ext cx="723140" cy="5398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3CDA8573-30BF-45AA-9AD8-208F409E3D84}"/>
                </a:ext>
              </a:extLst>
            </p:cNvPr>
            <p:cNvSpPr/>
            <p:nvPr/>
          </p:nvSpPr>
          <p:spPr>
            <a:xfrm>
              <a:off x="15924377" y="16481246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7B942004-9C8F-47BE-8A35-D09555017D70}"/>
                </a:ext>
              </a:extLst>
            </p:cNvPr>
            <p:cNvCxnSpPr>
              <a:cxnSpLocks/>
              <a:stCxn id="163" idx="2"/>
              <a:endCxn id="195" idx="2"/>
            </p:cNvCxnSpPr>
            <p:nvPr/>
          </p:nvCxnSpPr>
          <p:spPr>
            <a:xfrm flipH="1" flipV="1">
              <a:off x="15425313" y="16531081"/>
              <a:ext cx="499064" cy="1225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C106033B-9747-45B9-897C-948FC5C4A1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05539" y="16149268"/>
              <a:ext cx="361033" cy="466415"/>
              <a:chOff x="3889802" y="2274583"/>
              <a:chExt cx="295438" cy="50669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56E1A322-B28D-45B4-8C8E-7B44641CB8F2}"/>
                  </a:ext>
                </a:extLst>
              </p:cNvPr>
              <p:cNvSpPr/>
              <p:nvPr/>
            </p:nvSpPr>
            <p:spPr>
              <a:xfrm>
                <a:off x="3889802" y="2401256"/>
                <a:ext cx="76249" cy="2533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C18A9272-AB83-45CA-A208-0F0B3FAFB9B9}"/>
                  </a:ext>
                </a:extLst>
              </p:cNvPr>
              <p:cNvSpPr/>
              <p:nvPr/>
            </p:nvSpPr>
            <p:spPr>
              <a:xfrm>
                <a:off x="4000560" y="2337096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56E15B1F-0577-42E1-A3EE-7EA24919F5A7}"/>
                  </a:ext>
                </a:extLst>
              </p:cNvPr>
              <p:cNvSpPr/>
              <p:nvPr/>
            </p:nvSpPr>
            <p:spPr>
              <a:xfrm>
                <a:off x="4108991" y="2274583"/>
                <a:ext cx="76249" cy="5066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F532354B-4A3B-4853-91E1-E503E09EAFD1}"/>
                    </a:ext>
                  </a:extLst>
                </p:cNvPr>
                <p:cNvSpPr txBox="1"/>
                <p:nvPr/>
              </p:nvSpPr>
              <p:spPr>
                <a:xfrm>
                  <a:off x="15129533" y="16091069"/>
                  <a:ext cx="37050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F532354B-4A3B-4853-91E1-E503E09EA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9533" y="16091069"/>
                  <a:ext cx="370504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BE24DD74-D4C2-4A20-BBE8-10F337517C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64214" y="16234148"/>
              <a:ext cx="331200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66255661-8F07-4149-A5AF-E30C52CF1789}"/>
                </a:ext>
              </a:extLst>
            </p:cNvPr>
            <p:cNvCxnSpPr>
              <a:cxnSpLocks/>
              <a:stCxn id="225" idx="1"/>
              <a:endCxn id="169" idx="3"/>
            </p:cNvCxnSpPr>
            <p:nvPr/>
          </p:nvCxnSpPr>
          <p:spPr>
            <a:xfrm flipH="1">
              <a:off x="14221522" y="16382475"/>
              <a:ext cx="284017" cy="647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8F48F02C-4A19-4AA7-8089-3A0A6BE3537C}"/>
                </a:ext>
              </a:extLst>
            </p:cNvPr>
            <p:cNvSpPr/>
            <p:nvPr/>
          </p:nvSpPr>
          <p:spPr>
            <a:xfrm>
              <a:off x="14128344" y="16191857"/>
              <a:ext cx="93178" cy="382530"/>
            </a:xfrm>
            <a:prstGeom prst="rect">
              <a:avLst/>
            </a:prstGeom>
            <a:solidFill>
              <a:srgbClr val="8FAAD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BE8F01C7-481C-4E66-998E-F0599572D3C3}"/>
                </a:ext>
              </a:extLst>
            </p:cNvPr>
            <p:cNvCxnSpPr>
              <a:cxnSpLocks/>
              <a:stCxn id="169" idx="1"/>
              <a:endCxn id="222" idx="1"/>
            </p:cNvCxnSpPr>
            <p:nvPr/>
          </p:nvCxnSpPr>
          <p:spPr>
            <a:xfrm flipH="1" flipV="1">
              <a:off x="13842335" y="16382475"/>
              <a:ext cx="286009" cy="647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14DF877B-EE30-4C63-87FE-6F93B3546B66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13481303" y="16149268"/>
              <a:ext cx="361032" cy="466414"/>
              <a:chOff x="3889805" y="2143177"/>
              <a:chExt cx="295437" cy="507199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4C950C29-2858-4298-934C-46D552B4676B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A93E39B3-7795-4977-92F3-BA21422AA651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D79B7481-1865-4D98-BAE7-8400EAC2E200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8AA81A48-AD16-4166-B69D-AD6A6AD19041}"/>
                </a:ext>
              </a:extLst>
            </p:cNvPr>
            <p:cNvCxnSpPr>
              <a:cxnSpLocks/>
              <a:stCxn id="224" idx="3"/>
              <a:endCxn id="173" idx="3"/>
            </p:cNvCxnSpPr>
            <p:nvPr/>
          </p:nvCxnSpPr>
          <p:spPr>
            <a:xfrm flipH="1" flipV="1">
              <a:off x="13163586" y="16377170"/>
              <a:ext cx="317717" cy="672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A86DBD78-C428-4E55-9B08-CDDA17B86B85}"/>
                    </a:ext>
                  </a:extLst>
                </p:cNvPr>
                <p:cNvSpPr txBox="1"/>
                <p:nvPr/>
              </p:nvSpPr>
              <p:spPr>
                <a:xfrm>
                  <a:off x="12616600" y="16249218"/>
                  <a:ext cx="546986" cy="25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05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CA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CA" altLang="zh-CN" sz="105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05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CA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zh-CN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A86DBD78-C428-4E55-9B08-CDDA17B86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16600" y="16249218"/>
                  <a:ext cx="546986" cy="255904"/>
                </a:xfrm>
                <a:prstGeom prst="rect">
                  <a:avLst/>
                </a:prstGeom>
                <a:blipFill>
                  <a:blip r:embed="rId7"/>
                  <a:stretch>
                    <a:fillRect l="-67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流程图: 汇总连接 173">
              <a:extLst>
                <a:ext uri="{FF2B5EF4-FFF2-40B4-BE49-F238E27FC236}">
                  <a16:creationId xmlns:a16="http://schemas.microsoft.com/office/drawing/2014/main" id="{FE72A6ED-20C3-4366-A4D0-E57D5882D5C2}"/>
                </a:ext>
              </a:extLst>
            </p:cNvPr>
            <p:cNvSpPr/>
            <p:nvPr/>
          </p:nvSpPr>
          <p:spPr>
            <a:xfrm>
              <a:off x="12104071" y="16281732"/>
              <a:ext cx="182880" cy="182880"/>
            </a:xfrm>
            <a:prstGeom prst="flowChartSummingJunction">
              <a:avLst/>
            </a:prstGeom>
            <a:noFill/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9F162632-DB63-4654-A0DB-1272487C0D27}"/>
                </a:ext>
              </a:extLst>
            </p:cNvPr>
            <p:cNvCxnSpPr>
              <a:cxnSpLocks/>
              <a:stCxn id="173" idx="1"/>
              <a:endCxn id="174" idx="6"/>
            </p:cNvCxnSpPr>
            <p:nvPr/>
          </p:nvCxnSpPr>
          <p:spPr>
            <a:xfrm flipH="1" flipV="1">
              <a:off x="12286951" y="16373172"/>
              <a:ext cx="329649" cy="3998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8CA61003-8A3B-402D-B907-77B772588FB6}"/>
                    </a:ext>
                  </a:extLst>
                </p:cNvPr>
                <p:cNvSpPr txBox="1"/>
                <p:nvPr/>
              </p:nvSpPr>
              <p:spPr>
                <a:xfrm>
                  <a:off x="11551493" y="16236106"/>
                  <a:ext cx="2827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zh-CN" sz="12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oMath>
                    </m:oMathPara>
                  </a14:m>
                  <a:endParaRPr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8CA61003-8A3B-402D-B907-77B772588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1493" y="16236106"/>
                  <a:ext cx="282758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EEAD746B-7688-40BE-BAB0-BD9CCF658C4C}"/>
                </a:ext>
              </a:extLst>
            </p:cNvPr>
            <p:cNvCxnSpPr>
              <a:cxnSpLocks/>
              <a:endCxn id="174" idx="4"/>
            </p:cNvCxnSpPr>
            <p:nvPr/>
          </p:nvCxnSpPr>
          <p:spPr>
            <a:xfrm flipH="1" flipV="1">
              <a:off x="12195511" y="16464612"/>
              <a:ext cx="2839" cy="188263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6B1461CB-3317-4077-A6D6-F393CE32058A}"/>
                    </a:ext>
                  </a:extLst>
                </p:cNvPr>
                <p:cNvSpPr txBox="1"/>
                <p:nvPr/>
              </p:nvSpPr>
              <p:spPr>
                <a:xfrm>
                  <a:off x="12082036" y="16599141"/>
                  <a:ext cx="2827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12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altLang="zh-CN" sz="12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6B1461CB-3317-4077-A6D6-F393CE320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2036" y="16599141"/>
                  <a:ext cx="282758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66A1E5C6-12E9-4C33-B9F3-77FEBBAD77FD}"/>
                </a:ext>
              </a:extLst>
            </p:cNvPr>
            <p:cNvCxnSpPr>
              <a:cxnSpLocks/>
              <a:stCxn id="174" idx="2"/>
              <a:endCxn id="176" idx="3"/>
            </p:cNvCxnSpPr>
            <p:nvPr/>
          </p:nvCxnSpPr>
          <p:spPr>
            <a:xfrm flipH="1">
              <a:off x="11834251" y="16373172"/>
              <a:ext cx="269820" cy="1434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E18BD1E9-FD37-484D-81E4-425C8DB56F92}"/>
                </a:ext>
              </a:extLst>
            </p:cNvPr>
            <p:cNvSpPr txBox="1"/>
            <p:nvPr/>
          </p:nvSpPr>
          <p:spPr>
            <a:xfrm>
              <a:off x="15719422" y="14325376"/>
              <a:ext cx="13607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Eulerian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cxnSp>
          <p:nvCxnSpPr>
            <p:cNvPr id="181" name="连接符: 曲线 180">
              <a:extLst>
                <a:ext uri="{FF2B5EF4-FFF2-40B4-BE49-F238E27FC236}">
                  <a16:creationId xmlns:a16="http://schemas.microsoft.com/office/drawing/2014/main" id="{B69E985F-4751-45E7-86C9-4531869C7472}"/>
                </a:ext>
              </a:extLst>
            </p:cNvPr>
            <p:cNvCxnSpPr>
              <a:cxnSpLocks/>
              <a:stCxn id="157" idx="2"/>
              <a:endCxn id="163" idx="0"/>
            </p:cNvCxnSpPr>
            <p:nvPr/>
          </p:nvCxnSpPr>
          <p:spPr>
            <a:xfrm rot="5400000">
              <a:off x="15683147" y="15533733"/>
              <a:ext cx="1238177" cy="656849"/>
            </a:xfrm>
            <a:prstGeom prst="curvedConnector3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D4C65D09-2A14-447D-A299-99620B2572EF}"/>
                </a:ext>
              </a:extLst>
            </p:cNvPr>
            <p:cNvSpPr txBox="1"/>
            <p:nvPr/>
          </p:nvSpPr>
          <p:spPr>
            <a:xfrm>
              <a:off x="11502688" y="16892650"/>
              <a:ext cx="13430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Lagrangian</a:t>
              </a:r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Module </a:t>
              </a:r>
            </a:p>
          </p:txBody>
        </p:sp>
        <p:sp>
          <p:nvSpPr>
            <p:cNvPr id="184" name="箭头: 右弧形 183">
              <a:extLst>
                <a:ext uri="{FF2B5EF4-FFF2-40B4-BE49-F238E27FC236}">
                  <a16:creationId xmlns:a16="http://schemas.microsoft.com/office/drawing/2014/main" id="{AE59FE54-2E80-4ABA-A62A-E3D1863E758F}"/>
                </a:ext>
              </a:extLst>
            </p:cNvPr>
            <p:cNvSpPr/>
            <p:nvPr/>
          </p:nvSpPr>
          <p:spPr>
            <a:xfrm rot="10800000">
              <a:off x="13784480" y="15339249"/>
              <a:ext cx="360198" cy="779536"/>
            </a:xfrm>
            <a:prstGeom prst="curvedLeftArrow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330484D6-144C-4405-BAA8-ADF0E68DCD56}"/>
                </a:ext>
              </a:extLst>
            </p:cNvPr>
            <p:cNvSpPr txBox="1"/>
            <p:nvPr/>
          </p:nvSpPr>
          <p:spPr>
            <a:xfrm>
              <a:off x="17169689" y="14313739"/>
              <a:ext cx="13973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Canonical Module </a:t>
              </a:r>
            </a:p>
          </p:txBody>
        </p: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293A6C87-CF6D-42A5-B49A-C5444785C7DF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7408654" y="15882506"/>
              <a:ext cx="270786" cy="502004"/>
              <a:chOff x="3889802" y="2274583"/>
              <a:chExt cx="295438" cy="50669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4B8E196F-52CD-43DC-8518-A8C2194E28A7}"/>
                  </a:ext>
                </a:extLst>
              </p:cNvPr>
              <p:cNvSpPr/>
              <p:nvPr/>
            </p:nvSpPr>
            <p:spPr>
              <a:xfrm>
                <a:off x="3889802" y="2401256"/>
                <a:ext cx="76249" cy="2533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B1C894BC-69B4-4276-8EBE-0410310C5081}"/>
                  </a:ext>
                </a:extLst>
              </p:cNvPr>
              <p:cNvSpPr/>
              <p:nvPr/>
            </p:nvSpPr>
            <p:spPr>
              <a:xfrm>
                <a:off x="4000560" y="2337096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21E42B66-B389-41CC-8A41-9D9A9BBCC0E2}"/>
                  </a:ext>
                </a:extLst>
              </p:cNvPr>
              <p:cNvSpPr/>
              <p:nvPr/>
            </p:nvSpPr>
            <p:spPr>
              <a:xfrm>
                <a:off x="4108991" y="2274583"/>
                <a:ext cx="76249" cy="5066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87" name="连接符: 肘形 186">
              <a:extLst>
                <a:ext uri="{FF2B5EF4-FFF2-40B4-BE49-F238E27FC236}">
                  <a16:creationId xmlns:a16="http://schemas.microsoft.com/office/drawing/2014/main" id="{B635A4AA-791E-4BF6-B909-934272B87F49}"/>
                </a:ext>
              </a:extLst>
            </p:cNvPr>
            <p:cNvCxnSpPr>
              <a:cxnSpLocks/>
              <a:stCxn id="219" idx="1"/>
              <a:endCxn id="215" idx="1"/>
            </p:cNvCxnSpPr>
            <p:nvPr/>
          </p:nvCxnSpPr>
          <p:spPr>
            <a:xfrm rot="16200000" flipH="1">
              <a:off x="17602302" y="16210647"/>
              <a:ext cx="182692" cy="29920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8004AE82-5DFE-4239-B613-BA0A75F5026A}"/>
                </a:ext>
              </a:extLst>
            </p:cNvPr>
            <p:cNvGrpSpPr/>
            <p:nvPr/>
          </p:nvGrpSpPr>
          <p:grpSpPr>
            <a:xfrm>
              <a:off x="17843249" y="16285602"/>
              <a:ext cx="727861" cy="331983"/>
              <a:chOff x="8044777" y="3790350"/>
              <a:chExt cx="727861" cy="331983"/>
            </a:xfrm>
          </p:grpSpPr>
          <p:grpSp>
            <p:nvGrpSpPr>
              <p:cNvPr id="213" name="组合 212">
                <a:extLst>
                  <a:ext uri="{FF2B5EF4-FFF2-40B4-BE49-F238E27FC236}">
                    <a16:creationId xmlns:a16="http://schemas.microsoft.com/office/drawing/2014/main" id="{CE3DA0E2-E1AD-41DA-A8AF-D66EF9E16982}"/>
                  </a:ext>
                </a:extLst>
              </p:cNvPr>
              <p:cNvGrpSpPr/>
              <p:nvPr/>
            </p:nvGrpSpPr>
            <p:grpSpPr>
              <a:xfrm>
                <a:off x="8044777" y="3790350"/>
                <a:ext cx="467594" cy="331983"/>
                <a:chOff x="8193068" y="3747026"/>
                <a:chExt cx="467594" cy="331983"/>
              </a:xfrm>
            </p:grpSpPr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4488D75D-07D1-4A61-AB48-F2281B6D9BFB}"/>
                    </a:ext>
                  </a:extLst>
                </p:cNvPr>
                <p:cNvSpPr/>
                <p:nvPr/>
              </p:nvSpPr>
              <p:spPr>
                <a:xfrm>
                  <a:off x="8193068" y="3747026"/>
                  <a:ext cx="76249" cy="33198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A06C7B1E-ED0B-4F70-879B-6FBA8F0B7E42}"/>
                    </a:ext>
                  </a:extLst>
                </p:cNvPr>
                <p:cNvSpPr/>
                <p:nvPr/>
              </p:nvSpPr>
              <p:spPr>
                <a:xfrm>
                  <a:off x="8303820" y="3788108"/>
                  <a:ext cx="76249" cy="24981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16F67643-E033-4B09-B6B9-9B38BF531086}"/>
                    </a:ext>
                  </a:extLst>
                </p:cNvPr>
                <p:cNvSpPr/>
                <p:nvPr/>
              </p:nvSpPr>
              <p:spPr>
                <a:xfrm>
                  <a:off x="8412256" y="3833037"/>
                  <a:ext cx="76249" cy="16655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18" name="直接箭头连接符 217">
                  <a:extLst>
                    <a:ext uri="{FF2B5EF4-FFF2-40B4-BE49-F238E27FC236}">
                      <a16:creationId xmlns:a16="http://schemas.microsoft.com/office/drawing/2014/main" id="{BBD17E79-C9DE-4621-A069-547D2BF84550}"/>
                    </a:ext>
                  </a:extLst>
                </p:cNvPr>
                <p:cNvCxnSpPr>
                  <a:cxnSpLocks/>
                  <a:stCxn id="217" idx="3"/>
                </p:cNvCxnSpPr>
                <p:nvPr/>
              </p:nvCxnSpPr>
              <p:spPr>
                <a:xfrm>
                  <a:off x="8488505" y="3916315"/>
                  <a:ext cx="172157" cy="0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文本框 213">
                    <a:extLst>
                      <a:ext uri="{FF2B5EF4-FFF2-40B4-BE49-F238E27FC236}">
                        <a16:creationId xmlns:a16="http://schemas.microsoft.com/office/drawing/2014/main" id="{6544949E-7CC2-4545-B7DB-EA16CE5EAB79}"/>
                      </a:ext>
                    </a:extLst>
                  </p:cNvPr>
                  <p:cNvSpPr txBox="1"/>
                  <p:nvPr/>
                </p:nvSpPr>
                <p:spPr>
                  <a:xfrm>
                    <a:off x="8496835" y="3794040"/>
                    <a:ext cx="2758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3" name="文本框 282">
                    <a:extLst>
                      <a:ext uri="{FF2B5EF4-FFF2-40B4-BE49-F238E27FC236}">
                        <a16:creationId xmlns:a16="http://schemas.microsoft.com/office/drawing/2014/main" id="{F8C35AF3-A140-48FB-A158-8C53471DF1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6835" y="3794040"/>
                    <a:ext cx="275803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0E18DB7F-0801-40F3-91FC-72FCEDF78AE9}"/>
                </a:ext>
              </a:extLst>
            </p:cNvPr>
            <p:cNvCxnSpPr>
              <a:cxnSpLocks/>
              <a:stCxn id="161" idx="4"/>
              <a:endCxn id="221" idx="3"/>
            </p:cNvCxnSpPr>
            <p:nvPr/>
          </p:nvCxnSpPr>
          <p:spPr>
            <a:xfrm flipH="1">
              <a:off x="17544048" y="15209619"/>
              <a:ext cx="563" cy="78849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8BA2AB16-0D61-49C0-92BE-FA7BBB719064}"/>
                </a:ext>
              </a:extLst>
            </p:cNvPr>
            <p:cNvGrpSpPr/>
            <p:nvPr/>
          </p:nvGrpSpPr>
          <p:grpSpPr>
            <a:xfrm>
              <a:off x="17839008" y="16707434"/>
              <a:ext cx="764963" cy="331983"/>
              <a:chOff x="8044777" y="3790350"/>
              <a:chExt cx="764963" cy="331983"/>
            </a:xfrm>
          </p:grpSpPr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89ED016D-F35B-4FD6-B938-4EB68120A4DD}"/>
                  </a:ext>
                </a:extLst>
              </p:cNvPr>
              <p:cNvGrpSpPr/>
              <p:nvPr/>
            </p:nvGrpSpPr>
            <p:grpSpPr>
              <a:xfrm>
                <a:off x="8044777" y="3790350"/>
                <a:ext cx="467594" cy="331983"/>
                <a:chOff x="8193068" y="3747026"/>
                <a:chExt cx="467594" cy="331983"/>
              </a:xfrm>
            </p:grpSpPr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1D5A5510-28DB-4A5F-AD13-1C1B5115C027}"/>
                    </a:ext>
                  </a:extLst>
                </p:cNvPr>
                <p:cNvSpPr/>
                <p:nvPr/>
              </p:nvSpPr>
              <p:spPr>
                <a:xfrm>
                  <a:off x="8193068" y="3747026"/>
                  <a:ext cx="76249" cy="331983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2D2D2B00-C9E1-4D78-8CA8-1EFFAE2C3A6D}"/>
                    </a:ext>
                  </a:extLst>
                </p:cNvPr>
                <p:cNvSpPr/>
                <p:nvPr/>
              </p:nvSpPr>
              <p:spPr>
                <a:xfrm>
                  <a:off x="8303820" y="3788108"/>
                  <a:ext cx="76249" cy="24981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D41AF8F2-D11E-41FA-B426-ABCF4153D361}"/>
                    </a:ext>
                  </a:extLst>
                </p:cNvPr>
                <p:cNvSpPr/>
                <p:nvPr/>
              </p:nvSpPr>
              <p:spPr>
                <a:xfrm>
                  <a:off x="8412256" y="3833037"/>
                  <a:ext cx="76249" cy="16655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12" name="直接箭头连接符 211">
                  <a:extLst>
                    <a:ext uri="{FF2B5EF4-FFF2-40B4-BE49-F238E27FC236}">
                      <a16:creationId xmlns:a16="http://schemas.microsoft.com/office/drawing/2014/main" id="{F7C7F15D-B877-486B-9A41-290D198DE95B}"/>
                    </a:ext>
                  </a:extLst>
                </p:cNvPr>
                <p:cNvCxnSpPr>
                  <a:cxnSpLocks/>
                  <a:stCxn id="211" idx="3"/>
                </p:cNvCxnSpPr>
                <p:nvPr/>
              </p:nvCxnSpPr>
              <p:spPr>
                <a:xfrm>
                  <a:off x="8488505" y="3916315"/>
                  <a:ext cx="172157" cy="0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8" name="文本框 207">
                    <a:extLst>
                      <a:ext uri="{FF2B5EF4-FFF2-40B4-BE49-F238E27FC236}">
                        <a16:creationId xmlns:a16="http://schemas.microsoft.com/office/drawing/2014/main" id="{3FC85E6E-735C-4F89-81B5-976D620222FD}"/>
                      </a:ext>
                    </a:extLst>
                  </p:cNvPr>
                  <p:cNvSpPr txBox="1"/>
                  <p:nvPr/>
                </p:nvSpPr>
                <p:spPr>
                  <a:xfrm>
                    <a:off x="8442318" y="3804252"/>
                    <a:ext cx="36742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𝐜</m:t>
                          </m:r>
                        </m:oMath>
                      </m:oMathPara>
                    </a14:m>
                    <a:endParaRPr lang="zh-CN" alt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8" name="文本框 207">
                    <a:extLst>
                      <a:ext uri="{FF2B5EF4-FFF2-40B4-BE49-F238E27FC236}">
                        <a16:creationId xmlns:a16="http://schemas.microsoft.com/office/drawing/2014/main" id="{3FC85E6E-735C-4F89-81B5-976D620222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2318" y="3804252"/>
                    <a:ext cx="367422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1" name="连接符: 肘形 190">
              <a:extLst>
                <a:ext uri="{FF2B5EF4-FFF2-40B4-BE49-F238E27FC236}">
                  <a16:creationId xmlns:a16="http://schemas.microsoft.com/office/drawing/2014/main" id="{99CEF3BA-F8BA-47F3-A1D3-F30A0F7B32FC}"/>
                </a:ext>
              </a:extLst>
            </p:cNvPr>
            <p:cNvCxnSpPr>
              <a:cxnSpLocks/>
              <a:stCxn id="219" idx="1"/>
              <a:endCxn id="192" idx="1"/>
            </p:cNvCxnSpPr>
            <p:nvPr/>
          </p:nvCxnSpPr>
          <p:spPr>
            <a:xfrm rot="16200000" flipH="1">
              <a:off x="17435589" y="16377359"/>
              <a:ext cx="510125" cy="29320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4206A254-413B-4076-B377-437BFE00FBD9}"/>
                </a:ext>
              </a:extLst>
            </p:cNvPr>
            <p:cNvSpPr/>
            <p:nvPr/>
          </p:nvSpPr>
          <p:spPr>
            <a:xfrm>
              <a:off x="17837256" y="16727009"/>
              <a:ext cx="76249" cy="1040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3" name="直接箭头连接符 192">
              <a:extLst>
                <a:ext uri="{FF2B5EF4-FFF2-40B4-BE49-F238E27FC236}">
                  <a16:creationId xmlns:a16="http://schemas.microsoft.com/office/drawing/2014/main" id="{A167C08E-16EC-4E75-834D-ACBA0EE914E8}"/>
                </a:ext>
              </a:extLst>
            </p:cNvPr>
            <p:cNvCxnSpPr>
              <a:cxnSpLocks/>
              <a:stCxn id="194" idx="3"/>
            </p:cNvCxnSpPr>
            <p:nvPr/>
          </p:nvCxnSpPr>
          <p:spPr>
            <a:xfrm>
              <a:off x="17384762" y="16960000"/>
              <a:ext cx="457909" cy="1153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AFBA4A18-B656-4153-8539-247F299FE76B}"/>
                </a:ext>
              </a:extLst>
            </p:cNvPr>
            <p:cNvSpPr txBox="1"/>
            <p:nvPr/>
          </p:nvSpPr>
          <p:spPr>
            <a:xfrm>
              <a:off x="17252646" y="16821500"/>
              <a:ext cx="132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梯形 194">
                  <a:extLst>
                    <a:ext uri="{FF2B5EF4-FFF2-40B4-BE49-F238E27FC236}">
                      <a16:creationId xmlns:a16="http://schemas.microsoft.com/office/drawing/2014/main" id="{812AF2EA-85B0-4EBF-8861-DACE36818079}"/>
                    </a:ext>
                  </a:extLst>
                </p:cNvPr>
                <p:cNvSpPr/>
                <p:nvPr/>
              </p:nvSpPr>
              <p:spPr>
                <a:xfrm rot="16200000">
                  <a:off x="15062089" y="16374809"/>
                  <a:ext cx="413904" cy="312543"/>
                </a:xfrm>
                <a:prstGeom prst="trapezoid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梯形 194">
                  <a:extLst>
                    <a:ext uri="{FF2B5EF4-FFF2-40B4-BE49-F238E27FC236}">
                      <a16:creationId xmlns:a16="http://schemas.microsoft.com/office/drawing/2014/main" id="{812AF2EA-85B0-4EBF-8861-DACE368180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5062089" y="16374809"/>
                  <a:ext cx="413904" cy="312543"/>
                </a:xfrm>
                <a:prstGeom prst="trapezoid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21B69B43-B2C9-46A4-A98C-93D88DC3E8BF}"/>
                </a:ext>
              </a:extLst>
            </p:cNvPr>
            <p:cNvCxnSpPr>
              <a:cxnSpLocks/>
              <a:stCxn id="195" idx="0"/>
            </p:cNvCxnSpPr>
            <p:nvPr/>
          </p:nvCxnSpPr>
          <p:spPr>
            <a:xfrm flipH="1">
              <a:off x="14864214" y="16531081"/>
              <a:ext cx="248556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4BD8DE75-9D5A-4645-A848-DFDB134C16AC}"/>
                    </a:ext>
                  </a:extLst>
                </p:cNvPr>
                <p:cNvSpPr txBox="1"/>
                <p:nvPr/>
              </p:nvSpPr>
              <p:spPr>
                <a:xfrm>
                  <a:off x="17153992" y="14518695"/>
                  <a:ext cx="3792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4BD8DE75-9D5A-4645-A848-DFDB134C1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3992" y="14518695"/>
                  <a:ext cx="379280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文本框 197">
              <a:extLst>
                <a:ext uri="{FF2B5EF4-FFF2-40B4-BE49-F238E27FC236}">
                  <a16:creationId xmlns:a16="http://schemas.microsoft.com/office/drawing/2014/main" id="{819AC772-F0D5-4876-B50A-19A90EDB8B48}"/>
                </a:ext>
              </a:extLst>
            </p:cNvPr>
            <p:cNvSpPr txBox="1"/>
            <p:nvPr/>
          </p:nvSpPr>
          <p:spPr>
            <a:xfrm>
              <a:off x="11499844" y="14348016"/>
              <a:ext cx="379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文本框 199">
                  <a:extLst>
                    <a:ext uri="{FF2B5EF4-FFF2-40B4-BE49-F238E27FC236}">
                      <a16:creationId xmlns:a16="http://schemas.microsoft.com/office/drawing/2014/main" id="{6E63E078-9C3A-401F-9216-CA9C729A5EFC}"/>
                    </a:ext>
                  </a:extLst>
                </p:cNvPr>
                <p:cNvSpPr txBox="1"/>
                <p:nvPr/>
              </p:nvSpPr>
              <p:spPr>
                <a:xfrm>
                  <a:off x="13506113" y="14536511"/>
                  <a:ext cx="3792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altLang="zh-CN" sz="11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文本框 199">
                  <a:extLst>
                    <a:ext uri="{FF2B5EF4-FFF2-40B4-BE49-F238E27FC236}">
                      <a16:creationId xmlns:a16="http://schemas.microsoft.com/office/drawing/2014/main" id="{6E63E078-9C3A-401F-9216-CA9C729A5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6113" y="14536511"/>
                  <a:ext cx="379280" cy="2616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455116CC-60C5-43CC-B060-853BF104461B}"/>
                    </a:ext>
                  </a:extLst>
                </p:cNvPr>
                <p:cNvSpPr txBox="1"/>
                <p:nvPr/>
              </p:nvSpPr>
              <p:spPr>
                <a:xfrm>
                  <a:off x="13984447" y="14532824"/>
                  <a:ext cx="379280" cy="268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11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𝐸𝑚</m:t>
                            </m:r>
                          </m:sub>
                        </m:sSub>
                      </m:oMath>
                    </m:oMathPara>
                  </a14:m>
                  <a:endPara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455116CC-60C5-43CC-B060-853BF10446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4447" y="14532824"/>
                  <a:ext cx="379280" cy="26898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321BCE2A-47B9-46DF-B30D-EEB5DDAD1C12}"/>
                    </a:ext>
                  </a:extLst>
                </p:cNvPr>
                <p:cNvSpPr txBox="1"/>
                <p:nvPr/>
              </p:nvSpPr>
              <p:spPr>
                <a:xfrm>
                  <a:off x="14517207" y="14536511"/>
                  <a:ext cx="3792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11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𝒟</m:t>
                        </m:r>
                      </m:oMath>
                    </m:oMathPara>
                  </a14:m>
                  <a:endPara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321BCE2A-47B9-46DF-B30D-EEB5DDAD1C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17207" y="14536511"/>
                  <a:ext cx="379280" cy="2616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53AC06C1-C91C-4057-823E-4C603965290C}"/>
                    </a:ext>
                  </a:extLst>
                </p:cNvPr>
                <p:cNvSpPr txBox="1"/>
                <p:nvPr/>
              </p:nvSpPr>
              <p:spPr>
                <a:xfrm>
                  <a:off x="13486103" y="16601216"/>
                  <a:ext cx="3792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11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𝒟</m:t>
                        </m:r>
                      </m:oMath>
                    </m:oMathPara>
                  </a14:m>
                  <a:endPara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53AC06C1-C91C-4057-823E-4C6039652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6103" y="16601216"/>
                  <a:ext cx="379280" cy="2616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E54E40E-426B-4955-9D6F-245A1141BD3A}"/>
                    </a:ext>
                  </a:extLst>
                </p:cNvPr>
                <p:cNvSpPr txBox="1"/>
                <p:nvPr/>
              </p:nvSpPr>
              <p:spPr>
                <a:xfrm>
                  <a:off x="13997035" y="16601216"/>
                  <a:ext cx="3792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11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𝐿𝑚</m:t>
                            </m:r>
                          </m:sub>
                        </m:sSub>
                      </m:oMath>
                    </m:oMathPara>
                  </a14:m>
                  <a:endPara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DE54E40E-426B-4955-9D6F-245A1141B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97035" y="16601216"/>
                  <a:ext cx="379280" cy="26161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058E53B4-7FAF-491E-9A90-4D628A40B08D}"/>
                    </a:ext>
                  </a:extLst>
                </p:cNvPr>
                <p:cNvSpPr txBox="1"/>
                <p:nvPr/>
              </p:nvSpPr>
              <p:spPr>
                <a:xfrm>
                  <a:off x="14512801" y="16601216"/>
                  <a:ext cx="3792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altLang="zh-CN" sz="11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058E53B4-7FAF-491E-9A90-4D628A40B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12801" y="16601216"/>
                  <a:ext cx="379280" cy="2616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6" name="矩形: 圆角 205">
              <a:extLst>
                <a:ext uri="{FF2B5EF4-FFF2-40B4-BE49-F238E27FC236}">
                  <a16:creationId xmlns:a16="http://schemas.microsoft.com/office/drawing/2014/main" id="{9E7BD769-0ED0-4F7B-982E-EBFAA1B5DEBB}"/>
                </a:ext>
              </a:extLst>
            </p:cNvPr>
            <p:cNvSpPr/>
            <p:nvPr/>
          </p:nvSpPr>
          <p:spPr>
            <a:xfrm flipV="1">
              <a:off x="11493494" y="14319816"/>
              <a:ext cx="5538242" cy="1397311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14AE0E5D-35EE-452E-BFD6-204743B485F9}"/>
              </a:ext>
            </a:extLst>
          </p:cNvPr>
          <p:cNvSpPr txBox="1"/>
          <p:nvPr/>
        </p:nvSpPr>
        <p:spPr>
          <a:xfrm>
            <a:off x="4390108" y="2980429"/>
            <a:ext cx="982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Consistency</a:t>
            </a:r>
          </a:p>
        </p:txBody>
      </p:sp>
      <p:sp>
        <p:nvSpPr>
          <p:cNvPr id="133" name="箭头: 右弧形 132">
            <a:extLst>
              <a:ext uri="{FF2B5EF4-FFF2-40B4-BE49-F238E27FC236}">
                <a16:creationId xmlns:a16="http://schemas.microsoft.com/office/drawing/2014/main" id="{EC103581-AE55-4D18-A5A2-2CC55B8A3C32}"/>
              </a:ext>
            </a:extLst>
          </p:cNvPr>
          <p:cNvSpPr/>
          <p:nvPr/>
        </p:nvSpPr>
        <p:spPr>
          <a:xfrm>
            <a:off x="4924407" y="2823157"/>
            <a:ext cx="360198" cy="779536"/>
          </a:xfrm>
          <a:prstGeom prst="curvedLeftArrow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B2AA901D-CC9A-4142-BB4D-EB8247918189}"/>
                  </a:ext>
                </a:extLst>
              </p:cNvPr>
              <p:cNvSpPr txBox="1"/>
              <p:nvPr/>
            </p:nvSpPr>
            <p:spPr>
              <a:xfrm>
                <a:off x="2300484" y="1768088"/>
                <a:ext cx="1360768" cy="25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Eulerian</a:t>
                </a:r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0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b>
                        <m:r>
                          <a:rPr lang="en-US" altLang="zh-CN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B2AA901D-CC9A-4142-BB4D-EB8247918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84" y="1768088"/>
                <a:ext cx="1360768" cy="250197"/>
              </a:xfrm>
              <a:prstGeom prst="rect">
                <a:avLst/>
              </a:prstGeom>
              <a:blipFill>
                <a:blip r:embed="rId22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5D9DE327-192A-4DB1-83DA-E96159DE17CC}"/>
                  </a:ext>
                </a:extLst>
              </p:cNvPr>
              <p:cNvSpPr txBox="1"/>
              <p:nvPr/>
            </p:nvSpPr>
            <p:spPr>
              <a:xfrm>
                <a:off x="6287692" y="4309279"/>
                <a:ext cx="151566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Lagrangian</a:t>
                </a:r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0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b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5D9DE327-192A-4DB1-83DA-E96159DE1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692" y="4309279"/>
                <a:ext cx="1515662" cy="246221"/>
              </a:xfrm>
              <a:prstGeom prst="rect">
                <a:avLst/>
              </a:prstGeom>
              <a:blipFill>
                <a:blip r:embed="rId2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BCB158A6-9139-46BE-B5FB-B6877FD536D9}"/>
              </a:ext>
            </a:extLst>
          </p:cNvPr>
          <p:cNvGrpSpPr/>
          <p:nvPr/>
        </p:nvGrpSpPr>
        <p:grpSpPr>
          <a:xfrm>
            <a:off x="13401092" y="2442468"/>
            <a:ext cx="6753699" cy="2660734"/>
            <a:chOff x="27302621" y="14739895"/>
            <a:chExt cx="6753699" cy="2660734"/>
          </a:xfrm>
        </p:grpSpPr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FE7177C5-F340-4DA6-800D-AC9954B2C4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819708" y="14982919"/>
              <a:ext cx="1076104" cy="1077285"/>
              <a:chOff x="9383543" y="2033865"/>
              <a:chExt cx="1254263" cy="1255640"/>
            </a:xfrm>
          </p:grpSpPr>
          <p:pic>
            <p:nvPicPr>
              <p:cNvPr id="360" name="图片 359">
                <a:extLst>
                  <a:ext uri="{FF2B5EF4-FFF2-40B4-BE49-F238E27FC236}">
                    <a16:creationId xmlns:a16="http://schemas.microsoft.com/office/drawing/2014/main" id="{C032AB87-B233-421D-9F57-282ABE8D1C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464" t="20187" r="6037" b="18560"/>
              <a:stretch/>
            </p:blipFill>
            <p:spPr>
              <a:xfrm>
                <a:off x="9461048" y="2320740"/>
                <a:ext cx="1099254" cy="769518"/>
              </a:xfrm>
              <a:prstGeom prst="rect">
                <a:avLst/>
              </a:prstGeom>
            </p:spPr>
          </p:pic>
          <p:grpSp>
            <p:nvGrpSpPr>
              <p:cNvPr id="361" name="组合 360">
                <a:extLst>
                  <a:ext uri="{FF2B5EF4-FFF2-40B4-BE49-F238E27FC236}">
                    <a16:creationId xmlns:a16="http://schemas.microsoft.com/office/drawing/2014/main" id="{72556A08-79D0-41C7-9990-1C63E3CD70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83543" y="2033865"/>
                <a:ext cx="1254263" cy="1255640"/>
                <a:chOff x="9255306" y="5123068"/>
                <a:chExt cx="826348" cy="827255"/>
              </a:xfrm>
              <a:solidFill>
                <a:schemeClr val="accent1">
                  <a:lumMod val="60000"/>
                  <a:lumOff val="40000"/>
                  <a:alpha val="7000"/>
                </a:schemeClr>
              </a:solidFill>
            </p:grpSpPr>
            <p:grpSp>
              <p:nvGrpSpPr>
                <p:cNvPr id="362" name="组合 361">
                  <a:extLst>
                    <a:ext uri="{FF2B5EF4-FFF2-40B4-BE49-F238E27FC236}">
                      <a16:creationId xmlns:a16="http://schemas.microsoft.com/office/drawing/2014/main" id="{2CF0B452-F594-41C6-8AFB-BDBABAE5819E}"/>
                    </a:ext>
                  </a:extLst>
                </p:cNvPr>
                <p:cNvGrpSpPr/>
                <p:nvPr/>
              </p:nvGrpSpPr>
              <p:grpSpPr>
                <a:xfrm>
                  <a:off x="9373459" y="5123068"/>
                  <a:ext cx="708195" cy="708913"/>
                  <a:chOff x="9373459" y="5123068"/>
                  <a:chExt cx="708195" cy="708913"/>
                </a:xfrm>
                <a:grpFill/>
              </p:grpSpPr>
              <p:sp>
                <p:nvSpPr>
                  <p:cNvPr id="368" name="立方体 367">
                    <a:extLst>
                      <a:ext uri="{FF2B5EF4-FFF2-40B4-BE49-F238E27FC236}">
                        <a16:creationId xmlns:a16="http://schemas.microsoft.com/office/drawing/2014/main" id="{7311D647-54EF-4046-BF87-3EA90D796BAA}"/>
                      </a:ext>
                    </a:extLst>
                  </p:cNvPr>
                  <p:cNvSpPr/>
                  <p:nvPr/>
                </p:nvSpPr>
                <p:spPr>
                  <a:xfrm>
                    <a:off x="9373459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369" name="立方体 368">
                    <a:extLst>
                      <a:ext uri="{FF2B5EF4-FFF2-40B4-BE49-F238E27FC236}">
                        <a16:creationId xmlns:a16="http://schemas.microsoft.com/office/drawing/2014/main" id="{BBE6F3DC-AC49-4B15-B4E8-459B4D02585B}"/>
                      </a:ext>
                    </a:extLst>
                  </p:cNvPr>
                  <p:cNvSpPr/>
                  <p:nvPr/>
                </p:nvSpPr>
                <p:spPr>
                  <a:xfrm>
                    <a:off x="9667750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370" name="立方体 369">
                    <a:extLst>
                      <a:ext uri="{FF2B5EF4-FFF2-40B4-BE49-F238E27FC236}">
                        <a16:creationId xmlns:a16="http://schemas.microsoft.com/office/drawing/2014/main" id="{274867D6-9E33-4AFA-91A2-1A4915C97C42}"/>
                      </a:ext>
                    </a:extLst>
                  </p:cNvPr>
                  <p:cNvSpPr/>
                  <p:nvPr/>
                </p:nvSpPr>
                <p:spPr>
                  <a:xfrm>
                    <a:off x="9373459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371" name="立方体 370">
                    <a:extLst>
                      <a:ext uri="{FF2B5EF4-FFF2-40B4-BE49-F238E27FC236}">
                        <a16:creationId xmlns:a16="http://schemas.microsoft.com/office/drawing/2014/main" id="{2526EBC2-11B8-4F9F-813A-76ABC210E179}"/>
                      </a:ext>
                    </a:extLst>
                  </p:cNvPr>
                  <p:cNvSpPr/>
                  <p:nvPr/>
                </p:nvSpPr>
                <p:spPr>
                  <a:xfrm>
                    <a:off x="9667750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  <p:grpSp>
              <p:nvGrpSpPr>
                <p:cNvPr id="363" name="组合 362">
                  <a:extLst>
                    <a:ext uri="{FF2B5EF4-FFF2-40B4-BE49-F238E27FC236}">
                      <a16:creationId xmlns:a16="http://schemas.microsoft.com/office/drawing/2014/main" id="{B7C13D6E-1723-42FE-BBE6-A2CD3A222AC3}"/>
                    </a:ext>
                  </a:extLst>
                </p:cNvPr>
                <p:cNvGrpSpPr/>
                <p:nvPr/>
              </p:nvGrpSpPr>
              <p:grpSpPr>
                <a:xfrm>
                  <a:off x="9255306" y="5241410"/>
                  <a:ext cx="708195" cy="708913"/>
                  <a:chOff x="9373459" y="5123068"/>
                  <a:chExt cx="708195" cy="708913"/>
                </a:xfrm>
                <a:grpFill/>
              </p:grpSpPr>
              <p:sp>
                <p:nvSpPr>
                  <p:cNvPr id="364" name="立方体 363">
                    <a:extLst>
                      <a:ext uri="{FF2B5EF4-FFF2-40B4-BE49-F238E27FC236}">
                        <a16:creationId xmlns:a16="http://schemas.microsoft.com/office/drawing/2014/main" id="{B3A81852-CA94-44C0-8136-DF084930C54C}"/>
                      </a:ext>
                    </a:extLst>
                  </p:cNvPr>
                  <p:cNvSpPr/>
                  <p:nvPr/>
                </p:nvSpPr>
                <p:spPr>
                  <a:xfrm>
                    <a:off x="9373459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365" name="立方体 364">
                    <a:extLst>
                      <a:ext uri="{FF2B5EF4-FFF2-40B4-BE49-F238E27FC236}">
                        <a16:creationId xmlns:a16="http://schemas.microsoft.com/office/drawing/2014/main" id="{4B55C578-8166-47FC-9F8F-6D8347E44D76}"/>
                      </a:ext>
                    </a:extLst>
                  </p:cNvPr>
                  <p:cNvSpPr/>
                  <p:nvPr/>
                </p:nvSpPr>
                <p:spPr>
                  <a:xfrm>
                    <a:off x="9667750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366" name="立方体 365">
                    <a:extLst>
                      <a:ext uri="{FF2B5EF4-FFF2-40B4-BE49-F238E27FC236}">
                        <a16:creationId xmlns:a16="http://schemas.microsoft.com/office/drawing/2014/main" id="{B7689791-CF13-4595-A1A1-F21B2A1088D8}"/>
                      </a:ext>
                    </a:extLst>
                  </p:cNvPr>
                  <p:cNvSpPr/>
                  <p:nvPr/>
                </p:nvSpPr>
                <p:spPr>
                  <a:xfrm>
                    <a:off x="9373459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367" name="立方体 366">
                    <a:extLst>
                      <a:ext uri="{FF2B5EF4-FFF2-40B4-BE49-F238E27FC236}">
                        <a16:creationId xmlns:a16="http://schemas.microsoft.com/office/drawing/2014/main" id="{CD7245CB-443B-44B1-9A32-51626D3D64FD}"/>
                      </a:ext>
                    </a:extLst>
                  </p:cNvPr>
                  <p:cNvSpPr/>
                  <p:nvPr/>
                </p:nvSpPr>
                <p:spPr>
                  <a:xfrm>
                    <a:off x="9667750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</p:grpSp>
        </p:grpSp>
        <p:cxnSp>
          <p:nvCxnSpPr>
            <p:cNvPr id="288" name="连接符: 曲线 287">
              <a:extLst>
                <a:ext uri="{FF2B5EF4-FFF2-40B4-BE49-F238E27FC236}">
                  <a16:creationId xmlns:a16="http://schemas.microsoft.com/office/drawing/2014/main" id="{EEDA6187-61F6-4248-BC2D-1580E28F7128}"/>
                </a:ext>
              </a:extLst>
            </p:cNvPr>
            <p:cNvCxnSpPr>
              <a:cxnSpLocks/>
              <a:stCxn id="304" idx="0"/>
              <a:endCxn id="272" idx="4"/>
            </p:cNvCxnSpPr>
            <p:nvPr/>
          </p:nvCxnSpPr>
          <p:spPr>
            <a:xfrm rot="5400000" flipH="1" flipV="1">
              <a:off x="27290951" y="15665577"/>
              <a:ext cx="1091495" cy="6230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3DA88CD6-027A-401E-8BBE-0F43137A5FCC}"/>
                </a:ext>
              </a:extLst>
            </p:cNvPr>
            <p:cNvSpPr/>
            <p:nvPr/>
          </p:nvSpPr>
          <p:spPr>
            <a:xfrm>
              <a:off x="33069034" y="15533942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cxnSp>
          <p:nvCxnSpPr>
            <p:cNvPr id="290" name="连接符: 曲线 289">
              <a:extLst>
                <a:ext uri="{FF2B5EF4-FFF2-40B4-BE49-F238E27FC236}">
                  <a16:creationId xmlns:a16="http://schemas.microsoft.com/office/drawing/2014/main" id="{E4A450DB-7595-463C-85E8-FBF959E031F0}"/>
                </a:ext>
              </a:extLst>
            </p:cNvPr>
            <p:cNvCxnSpPr>
              <a:cxnSpLocks/>
              <a:stCxn id="285" idx="3"/>
              <a:endCxn id="289" idx="2"/>
            </p:cNvCxnSpPr>
            <p:nvPr/>
          </p:nvCxnSpPr>
          <p:spPr>
            <a:xfrm>
              <a:off x="32574815" y="15523318"/>
              <a:ext cx="494219" cy="6168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连接符: 曲线 308">
              <a:extLst>
                <a:ext uri="{FF2B5EF4-FFF2-40B4-BE49-F238E27FC236}">
                  <a16:creationId xmlns:a16="http://schemas.microsoft.com/office/drawing/2014/main" id="{EBBBE670-FD39-4C3C-A08F-E552B38286BC}"/>
                </a:ext>
              </a:extLst>
            </p:cNvPr>
            <p:cNvCxnSpPr>
              <a:cxnSpLocks/>
              <a:stCxn id="285" idx="2"/>
              <a:endCxn id="291" idx="0"/>
            </p:cNvCxnSpPr>
            <p:nvPr/>
          </p:nvCxnSpPr>
          <p:spPr>
            <a:xfrm rot="5400000">
              <a:off x="31548079" y="15882632"/>
              <a:ext cx="1113866" cy="656849"/>
            </a:xfrm>
            <a:prstGeom prst="curvedConnector3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箭头: 右弧形 310">
              <a:extLst>
                <a:ext uri="{FF2B5EF4-FFF2-40B4-BE49-F238E27FC236}">
                  <a16:creationId xmlns:a16="http://schemas.microsoft.com/office/drawing/2014/main" id="{FB478102-0763-4268-90F9-D53DC7F1B187}"/>
                </a:ext>
              </a:extLst>
            </p:cNvPr>
            <p:cNvSpPr/>
            <p:nvPr/>
          </p:nvSpPr>
          <p:spPr>
            <a:xfrm rot="10800000">
              <a:off x="29426116" y="15797151"/>
              <a:ext cx="530864" cy="511102"/>
            </a:xfrm>
            <a:prstGeom prst="curvedLeftArrow">
              <a:avLst>
                <a:gd name="adj1" fmla="val 9908"/>
                <a:gd name="adj2" fmla="val 26903"/>
                <a:gd name="adj3" fmla="val 31799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文本框 311">
                  <a:extLst>
                    <a:ext uri="{FF2B5EF4-FFF2-40B4-BE49-F238E27FC236}">
                      <a16:creationId xmlns:a16="http://schemas.microsoft.com/office/drawing/2014/main" id="{5A48755E-44CA-4F9E-9F2A-04D8E8F0EFBC}"/>
                    </a:ext>
                  </a:extLst>
                </p:cNvPr>
                <p:cNvSpPr txBox="1"/>
                <p:nvPr/>
              </p:nvSpPr>
              <p:spPr>
                <a:xfrm>
                  <a:off x="32703556" y="14739895"/>
                  <a:ext cx="135276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Canonical 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12" name="文本框 311">
                  <a:extLst>
                    <a:ext uri="{FF2B5EF4-FFF2-40B4-BE49-F238E27FC236}">
                      <a16:creationId xmlns:a16="http://schemas.microsoft.com/office/drawing/2014/main" id="{5A48755E-44CA-4F9E-9F2A-04D8E8F0EF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3556" y="14739895"/>
                  <a:ext cx="1352764" cy="215444"/>
                </a:xfrm>
                <a:prstGeom prst="rect">
                  <a:avLst/>
                </a:prstGeom>
                <a:blipFill>
                  <a:blip r:embed="rId24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E058DD2D-1BC0-4446-8D3F-5897BADCD720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33013118" y="16174753"/>
              <a:ext cx="213626" cy="447148"/>
              <a:chOff x="3889802" y="2274583"/>
              <a:chExt cx="295438" cy="50669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45" name="矩形 344">
                <a:extLst>
                  <a:ext uri="{FF2B5EF4-FFF2-40B4-BE49-F238E27FC236}">
                    <a16:creationId xmlns:a16="http://schemas.microsoft.com/office/drawing/2014/main" id="{9885129E-5B76-416D-9D80-5D17E891DE56}"/>
                  </a:ext>
                </a:extLst>
              </p:cNvPr>
              <p:cNvSpPr/>
              <p:nvPr/>
            </p:nvSpPr>
            <p:spPr>
              <a:xfrm>
                <a:off x="3889802" y="2401256"/>
                <a:ext cx="76249" cy="2533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46" name="矩形 345">
                <a:extLst>
                  <a:ext uri="{FF2B5EF4-FFF2-40B4-BE49-F238E27FC236}">
                    <a16:creationId xmlns:a16="http://schemas.microsoft.com/office/drawing/2014/main" id="{EDF1D079-D826-4551-BF2B-0C10B911FA70}"/>
                  </a:ext>
                </a:extLst>
              </p:cNvPr>
              <p:cNvSpPr/>
              <p:nvPr/>
            </p:nvSpPr>
            <p:spPr>
              <a:xfrm>
                <a:off x="4000560" y="2337096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47" name="矩形 346">
                <a:extLst>
                  <a:ext uri="{FF2B5EF4-FFF2-40B4-BE49-F238E27FC236}">
                    <a16:creationId xmlns:a16="http://schemas.microsoft.com/office/drawing/2014/main" id="{DBB96E75-32F1-4C73-A983-1E09D294C7A9}"/>
                  </a:ext>
                </a:extLst>
              </p:cNvPr>
              <p:cNvSpPr/>
              <p:nvPr/>
            </p:nvSpPr>
            <p:spPr>
              <a:xfrm>
                <a:off x="4108991" y="2274583"/>
                <a:ext cx="76249" cy="5066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314" name="连接符: 肘形 313">
              <a:extLst>
                <a:ext uri="{FF2B5EF4-FFF2-40B4-BE49-F238E27FC236}">
                  <a16:creationId xmlns:a16="http://schemas.microsoft.com/office/drawing/2014/main" id="{ABE453D5-0E37-4881-AC63-DD9BCE378892}"/>
                </a:ext>
              </a:extLst>
            </p:cNvPr>
            <p:cNvCxnSpPr>
              <a:cxnSpLocks/>
              <a:stCxn id="345" idx="1"/>
              <a:endCxn id="341" idx="1"/>
            </p:cNvCxnSpPr>
            <p:nvPr/>
          </p:nvCxnSpPr>
          <p:spPr>
            <a:xfrm rot="16200000" flipH="1">
              <a:off x="33151109" y="16473960"/>
              <a:ext cx="186890" cy="24924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0DD28E2B-12F9-460A-8052-12419F801C34}"/>
                </a:ext>
              </a:extLst>
            </p:cNvPr>
            <p:cNvGrpSpPr/>
            <p:nvPr/>
          </p:nvGrpSpPr>
          <p:grpSpPr>
            <a:xfrm>
              <a:off x="33369179" y="16526038"/>
              <a:ext cx="378871" cy="331983"/>
              <a:chOff x="8193068" y="3747026"/>
              <a:chExt cx="467594" cy="331983"/>
            </a:xfrm>
          </p:grpSpPr>
          <p:sp>
            <p:nvSpPr>
              <p:cNvPr id="341" name="矩形 340">
                <a:extLst>
                  <a:ext uri="{FF2B5EF4-FFF2-40B4-BE49-F238E27FC236}">
                    <a16:creationId xmlns:a16="http://schemas.microsoft.com/office/drawing/2014/main" id="{181BE2DD-1DE2-4D1A-A8A2-58723966F7D9}"/>
                  </a:ext>
                </a:extLst>
              </p:cNvPr>
              <p:cNvSpPr/>
              <p:nvPr/>
            </p:nvSpPr>
            <p:spPr>
              <a:xfrm>
                <a:off x="8193068" y="3747026"/>
                <a:ext cx="76249" cy="3319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42" name="矩形 341">
                <a:extLst>
                  <a:ext uri="{FF2B5EF4-FFF2-40B4-BE49-F238E27FC236}">
                    <a16:creationId xmlns:a16="http://schemas.microsoft.com/office/drawing/2014/main" id="{BEE3B42A-4CF0-4326-BED5-FC6B2026B86D}"/>
                  </a:ext>
                </a:extLst>
              </p:cNvPr>
              <p:cNvSpPr/>
              <p:nvPr/>
            </p:nvSpPr>
            <p:spPr>
              <a:xfrm>
                <a:off x="8303820" y="3788108"/>
                <a:ext cx="76249" cy="24981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43" name="矩形 342">
                <a:extLst>
                  <a:ext uri="{FF2B5EF4-FFF2-40B4-BE49-F238E27FC236}">
                    <a16:creationId xmlns:a16="http://schemas.microsoft.com/office/drawing/2014/main" id="{A8C95611-4388-41BA-8A1E-E8971EC41777}"/>
                  </a:ext>
                </a:extLst>
              </p:cNvPr>
              <p:cNvSpPr/>
              <p:nvPr/>
            </p:nvSpPr>
            <p:spPr>
              <a:xfrm>
                <a:off x="8412256" y="3833037"/>
                <a:ext cx="76249" cy="16655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cxnSp>
            <p:nvCxnSpPr>
              <p:cNvPr id="344" name="直接箭头连接符 343">
                <a:extLst>
                  <a:ext uri="{FF2B5EF4-FFF2-40B4-BE49-F238E27FC236}">
                    <a16:creationId xmlns:a16="http://schemas.microsoft.com/office/drawing/2014/main" id="{D515DC88-586B-4662-9B4F-458448FEEE04}"/>
                  </a:ext>
                </a:extLst>
              </p:cNvPr>
              <p:cNvCxnSpPr>
                <a:cxnSpLocks/>
                <a:stCxn id="343" idx="3"/>
              </p:cNvCxnSpPr>
              <p:nvPr/>
            </p:nvCxnSpPr>
            <p:spPr>
              <a:xfrm>
                <a:off x="8488505" y="3916315"/>
                <a:ext cx="172157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文本框 339">
                  <a:extLst>
                    <a:ext uri="{FF2B5EF4-FFF2-40B4-BE49-F238E27FC236}">
                      <a16:creationId xmlns:a16="http://schemas.microsoft.com/office/drawing/2014/main" id="{51732F9B-7E47-4C2C-AB00-AC879578CA10}"/>
                    </a:ext>
                  </a:extLst>
                </p:cNvPr>
                <p:cNvSpPr txBox="1"/>
                <p:nvPr/>
              </p:nvSpPr>
              <p:spPr>
                <a:xfrm>
                  <a:off x="33778678" y="16530292"/>
                  <a:ext cx="11712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zh-CN" sz="105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0" name="文本框 339">
                  <a:extLst>
                    <a:ext uri="{FF2B5EF4-FFF2-40B4-BE49-F238E27FC236}">
                      <a16:creationId xmlns:a16="http://schemas.microsoft.com/office/drawing/2014/main" id="{51732F9B-7E47-4C2C-AB00-AC879578C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8678" y="16530292"/>
                  <a:ext cx="117129" cy="261610"/>
                </a:xfrm>
                <a:prstGeom prst="rect">
                  <a:avLst/>
                </a:prstGeom>
                <a:blipFill>
                  <a:blip r:embed="rId25"/>
                  <a:stretch>
                    <a:fillRect l="-31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6" name="直接箭头连接符 315">
              <a:extLst>
                <a:ext uri="{FF2B5EF4-FFF2-40B4-BE49-F238E27FC236}">
                  <a16:creationId xmlns:a16="http://schemas.microsoft.com/office/drawing/2014/main" id="{C60A4028-2615-4BAD-A3DA-0021BFB29BBD}"/>
                </a:ext>
              </a:extLst>
            </p:cNvPr>
            <p:cNvCxnSpPr>
              <a:cxnSpLocks/>
              <a:stCxn id="289" idx="4"/>
              <a:endCxn id="347" idx="3"/>
            </p:cNvCxnSpPr>
            <p:nvPr/>
          </p:nvCxnSpPr>
          <p:spPr>
            <a:xfrm>
              <a:off x="33118467" y="15636062"/>
              <a:ext cx="1464" cy="65545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5D409EB8-414C-420D-B3FE-D281AAD7AB12}"/>
                </a:ext>
              </a:extLst>
            </p:cNvPr>
            <p:cNvGrpSpPr/>
            <p:nvPr/>
          </p:nvGrpSpPr>
          <p:grpSpPr>
            <a:xfrm>
              <a:off x="33374760" y="16977012"/>
              <a:ext cx="378871" cy="331983"/>
              <a:chOff x="8193068" y="3747026"/>
              <a:chExt cx="467594" cy="331983"/>
            </a:xfrm>
          </p:grpSpPr>
          <p:sp>
            <p:nvSpPr>
              <p:cNvPr id="335" name="矩形 334">
                <a:extLst>
                  <a:ext uri="{FF2B5EF4-FFF2-40B4-BE49-F238E27FC236}">
                    <a16:creationId xmlns:a16="http://schemas.microsoft.com/office/drawing/2014/main" id="{E62F5503-757F-427B-9852-9FD5421B4DD3}"/>
                  </a:ext>
                </a:extLst>
              </p:cNvPr>
              <p:cNvSpPr/>
              <p:nvPr/>
            </p:nvSpPr>
            <p:spPr>
              <a:xfrm>
                <a:off x="8193068" y="3747026"/>
                <a:ext cx="76249" cy="331983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36" name="矩形 335">
                <a:extLst>
                  <a:ext uri="{FF2B5EF4-FFF2-40B4-BE49-F238E27FC236}">
                    <a16:creationId xmlns:a16="http://schemas.microsoft.com/office/drawing/2014/main" id="{07C33AA3-64F7-4050-B1ED-412A21F4615C}"/>
                  </a:ext>
                </a:extLst>
              </p:cNvPr>
              <p:cNvSpPr/>
              <p:nvPr/>
            </p:nvSpPr>
            <p:spPr>
              <a:xfrm>
                <a:off x="8303820" y="3788108"/>
                <a:ext cx="76249" cy="24981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37" name="矩形 336">
                <a:extLst>
                  <a:ext uri="{FF2B5EF4-FFF2-40B4-BE49-F238E27FC236}">
                    <a16:creationId xmlns:a16="http://schemas.microsoft.com/office/drawing/2014/main" id="{04646879-095C-4527-9B8B-26C7A4248FE0}"/>
                  </a:ext>
                </a:extLst>
              </p:cNvPr>
              <p:cNvSpPr/>
              <p:nvPr/>
            </p:nvSpPr>
            <p:spPr>
              <a:xfrm>
                <a:off x="8412256" y="3833037"/>
                <a:ext cx="76249" cy="16655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cxnSp>
            <p:nvCxnSpPr>
              <p:cNvPr id="338" name="直接箭头连接符 337">
                <a:extLst>
                  <a:ext uri="{FF2B5EF4-FFF2-40B4-BE49-F238E27FC236}">
                    <a16:creationId xmlns:a16="http://schemas.microsoft.com/office/drawing/2014/main" id="{954C1EE5-BCBB-49F4-B82D-4F8176996C2E}"/>
                  </a:ext>
                </a:extLst>
              </p:cNvPr>
              <p:cNvCxnSpPr>
                <a:cxnSpLocks/>
                <a:stCxn id="337" idx="3"/>
              </p:cNvCxnSpPr>
              <p:nvPr/>
            </p:nvCxnSpPr>
            <p:spPr>
              <a:xfrm>
                <a:off x="8488505" y="3916315"/>
                <a:ext cx="172157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65C125FA-6BAE-4901-AC78-AB3886B1A15F}"/>
                    </a:ext>
                  </a:extLst>
                </p:cNvPr>
                <p:cNvSpPr txBox="1"/>
                <p:nvPr/>
              </p:nvSpPr>
              <p:spPr>
                <a:xfrm>
                  <a:off x="33758020" y="16990914"/>
                  <a:ext cx="13949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𝐜</m:t>
                        </m:r>
                      </m:oMath>
                    </m:oMathPara>
                  </a14:m>
                  <a:endParaRPr lang="zh-CN" alt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65C125FA-6BAE-4901-AC78-AB3886B1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8020" y="16990914"/>
                  <a:ext cx="139491" cy="261610"/>
                </a:xfrm>
                <a:prstGeom prst="rect">
                  <a:avLst/>
                </a:prstGeom>
                <a:blipFill>
                  <a:blip r:embed="rId26"/>
                  <a:stretch>
                    <a:fillRect l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连接符: 肘形 317">
              <a:extLst>
                <a:ext uri="{FF2B5EF4-FFF2-40B4-BE49-F238E27FC236}">
                  <a16:creationId xmlns:a16="http://schemas.microsoft.com/office/drawing/2014/main" id="{A53F6B68-FA10-4C95-8EFA-C5B2DD5C3682}"/>
                </a:ext>
              </a:extLst>
            </p:cNvPr>
            <p:cNvCxnSpPr>
              <a:cxnSpLocks/>
              <a:stCxn id="345" idx="1"/>
              <a:endCxn id="319" idx="1"/>
            </p:cNvCxnSpPr>
            <p:nvPr/>
          </p:nvCxnSpPr>
          <p:spPr>
            <a:xfrm rot="16200000" flipH="1">
              <a:off x="32974737" y="16650333"/>
              <a:ext cx="543465" cy="25307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C471C3BE-40C5-41C4-8817-FC2F78E076C4}"/>
                </a:ext>
              </a:extLst>
            </p:cNvPr>
            <p:cNvSpPr/>
            <p:nvPr/>
          </p:nvSpPr>
          <p:spPr>
            <a:xfrm>
              <a:off x="33373008" y="16996587"/>
              <a:ext cx="76249" cy="1040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320" name="直接箭头连接符 319">
              <a:extLst>
                <a:ext uri="{FF2B5EF4-FFF2-40B4-BE49-F238E27FC236}">
                  <a16:creationId xmlns:a16="http://schemas.microsoft.com/office/drawing/2014/main" id="{9A5CDF7D-0F07-43A3-9F53-8B51ABCF6EED}"/>
                </a:ext>
              </a:extLst>
            </p:cNvPr>
            <p:cNvCxnSpPr>
              <a:cxnSpLocks/>
              <a:stCxn id="321" idx="3"/>
            </p:cNvCxnSpPr>
            <p:nvPr/>
          </p:nvCxnSpPr>
          <p:spPr>
            <a:xfrm>
              <a:off x="33053873" y="17225058"/>
              <a:ext cx="305852" cy="2492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文本框 320">
              <a:extLst>
                <a:ext uri="{FF2B5EF4-FFF2-40B4-BE49-F238E27FC236}">
                  <a16:creationId xmlns:a16="http://schemas.microsoft.com/office/drawing/2014/main" id="{449E2C77-B548-4530-ACE9-E94196DF5E6D}"/>
                </a:ext>
              </a:extLst>
            </p:cNvPr>
            <p:cNvSpPr txBox="1"/>
            <p:nvPr/>
          </p:nvSpPr>
          <p:spPr>
            <a:xfrm>
              <a:off x="32921757" y="17094253"/>
              <a:ext cx="1321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2" name="文本框 391">
              <a:extLst>
                <a:ext uri="{FF2B5EF4-FFF2-40B4-BE49-F238E27FC236}">
                  <a16:creationId xmlns:a16="http://schemas.microsoft.com/office/drawing/2014/main" id="{1777E429-CFA9-4EC9-A0BA-5D43E4B95B2D}"/>
                </a:ext>
              </a:extLst>
            </p:cNvPr>
            <p:cNvSpPr txBox="1"/>
            <p:nvPr/>
          </p:nvSpPr>
          <p:spPr>
            <a:xfrm>
              <a:off x="29495319" y="15890595"/>
              <a:ext cx="9828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Cycle</a:t>
              </a:r>
            </a:p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Consistency</a:t>
              </a:r>
            </a:p>
          </p:txBody>
        </p:sp>
        <p:grpSp>
          <p:nvGrpSpPr>
            <p:cNvPr id="267" name="组合 266">
              <a:extLst>
                <a:ext uri="{FF2B5EF4-FFF2-40B4-BE49-F238E27FC236}">
                  <a16:creationId xmlns:a16="http://schemas.microsoft.com/office/drawing/2014/main" id="{11352D10-F28F-479B-B883-903B3C9E3D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473491" y="16006613"/>
              <a:ext cx="1170681" cy="1171967"/>
              <a:chOff x="9255306" y="5123068"/>
              <a:chExt cx="826348" cy="827255"/>
            </a:xfrm>
            <a:solidFill>
              <a:schemeClr val="accent1">
                <a:lumMod val="50000"/>
                <a:alpha val="10000"/>
              </a:schemeClr>
            </a:solidFill>
          </p:grpSpPr>
          <p:grpSp>
            <p:nvGrpSpPr>
              <p:cNvPr id="372" name="组合 371">
                <a:extLst>
                  <a:ext uri="{FF2B5EF4-FFF2-40B4-BE49-F238E27FC236}">
                    <a16:creationId xmlns:a16="http://schemas.microsoft.com/office/drawing/2014/main" id="{A84E9888-F217-43F3-AEDB-ABD568570459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378" name="立方体 377">
                  <a:extLst>
                    <a:ext uri="{FF2B5EF4-FFF2-40B4-BE49-F238E27FC236}">
                      <a16:creationId xmlns:a16="http://schemas.microsoft.com/office/drawing/2014/main" id="{9B9FEE98-90B8-449B-8699-53D91BB0CBDE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79" name="立方体 378">
                  <a:extLst>
                    <a:ext uri="{FF2B5EF4-FFF2-40B4-BE49-F238E27FC236}">
                      <a16:creationId xmlns:a16="http://schemas.microsoft.com/office/drawing/2014/main" id="{369D3CD7-471A-40EE-BBCC-285867D61B45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80" name="立方体 379">
                  <a:extLst>
                    <a:ext uri="{FF2B5EF4-FFF2-40B4-BE49-F238E27FC236}">
                      <a16:creationId xmlns:a16="http://schemas.microsoft.com/office/drawing/2014/main" id="{E6BD9F11-4D34-4691-98DE-1E5B474F6EB2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81" name="立方体 380">
                  <a:extLst>
                    <a:ext uri="{FF2B5EF4-FFF2-40B4-BE49-F238E27FC236}">
                      <a16:creationId xmlns:a16="http://schemas.microsoft.com/office/drawing/2014/main" id="{CC509E74-4023-448C-86CE-2A08DB4D960B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373" name="组合 372">
                <a:extLst>
                  <a:ext uri="{FF2B5EF4-FFF2-40B4-BE49-F238E27FC236}">
                    <a16:creationId xmlns:a16="http://schemas.microsoft.com/office/drawing/2014/main" id="{9B57E393-71BF-4DFF-BE5C-73BB828BEE78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374" name="立方体 373">
                  <a:extLst>
                    <a:ext uri="{FF2B5EF4-FFF2-40B4-BE49-F238E27FC236}">
                      <a16:creationId xmlns:a16="http://schemas.microsoft.com/office/drawing/2014/main" id="{F08617BC-3BA6-4F5A-91F4-7A8B3C0110A0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75" name="立方体 374">
                  <a:extLst>
                    <a:ext uri="{FF2B5EF4-FFF2-40B4-BE49-F238E27FC236}">
                      <a16:creationId xmlns:a16="http://schemas.microsoft.com/office/drawing/2014/main" id="{10600558-BDC2-4A28-A721-CBC2BC0573BB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76" name="立方体 375">
                  <a:extLst>
                    <a:ext uri="{FF2B5EF4-FFF2-40B4-BE49-F238E27FC236}">
                      <a16:creationId xmlns:a16="http://schemas.microsoft.com/office/drawing/2014/main" id="{793F2D1E-EDCC-4215-9180-7D7A2473A959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77" name="立方体 376">
                  <a:extLst>
                    <a:ext uri="{FF2B5EF4-FFF2-40B4-BE49-F238E27FC236}">
                      <a16:creationId xmlns:a16="http://schemas.microsoft.com/office/drawing/2014/main" id="{C0CF6E8F-E65D-4C5C-A83C-BA5D52D8CF6D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</p:grp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96E4AAA8-20FA-48DB-BF7F-9845E5735574}"/>
                </a:ext>
              </a:extLst>
            </p:cNvPr>
            <p:cNvSpPr/>
            <p:nvPr/>
          </p:nvSpPr>
          <p:spPr>
            <a:xfrm>
              <a:off x="31727154" y="16767989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cxnSp>
          <p:nvCxnSpPr>
            <p:cNvPr id="292" name="直接箭头连接符 291">
              <a:extLst>
                <a:ext uri="{FF2B5EF4-FFF2-40B4-BE49-F238E27FC236}">
                  <a16:creationId xmlns:a16="http://schemas.microsoft.com/office/drawing/2014/main" id="{A19BCA8A-200B-43F6-9E4C-89817539781F}"/>
                </a:ext>
              </a:extLst>
            </p:cNvPr>
            <p:cNvCxnSpPr>
              <a:cxnSpLocks/>
              <a:stCxn id="291" idx="2"/>
              <a:endCxn id="322" idx="2"/>
            </p:cNvCxnSpPr>
            <p:nvPr/>
          </p:nvCxnSpPr>
          <p:spPr>
            <a:xfrm flipH="1" flipV="1">
              <a:off x="31228090" y="16817824"/>
              <a:ext cx="499064" cy="1225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469A4B4D-CA4B-4D6F-B261-665998BFFF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308317" y="16445298"/>
              <a:ext cx="353844" cy="457128"/>
              <a:chOff x="3889802" y="2274583"/>
              <a:chExt cx="295438" cy="50669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51" name="矩形 350">
                <a:extLst>
                  <a:ext uri="{FF2B5EF4-FFF2-40B4-BE49-F238E27FC236}">
                    <a16:creationId xmlns:a16="http://schemas.microsoft.com/office/drawing/2014/main" id="{4BE6F185-4CE4-434A-951E-47C16C60A328}"/>
                  </a:ext>
                </a:extLst>
              </p:cNvPr>
              <p:cNvSpPr/>
              <p:nvPr/>
            </p:nvSpPr>
            <p:spPr>
              <a:xfrm>
                <a:off x="3889802" y="2401256"/>
                <a:ext cx="76249" cy="2533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52" name="矩形 351">
                <a:extLst>
                  <a:ext uri="{FF2B5EF4-FFF2-40B4-BE49-F238E27FC236}">
                    <a16:creationId xmlns:a16="http://schemas.microsoft.com/office/drawing/2014/main" id="{61E2E583-AD5F-4C08-88A6-537B2A32F18A}"/>
                  </a:ext>
                </a:extLst>
              </p:cNvPr>
              <p:cNvSpPr/>
              <p:nvPr/>
            </p:nvSpPr>
            <p:spPr>
              <a:xfrm>
                <a:off x="4000560" y="2337096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53" name="矩形 352">
                <a:extLst>
                  <a:ext uri="{FF2B5EF4-FFF2-40B4-BE49-F238E27FC236}">
                    <a16:creationId xmlns:a16="http://schemas.microsoft.com/office/drawing/2014/main" id="{1682D01E-73F0-487C-A23B-3A16BBE30907}"/>
                  </a:ext>
                </a:extLst>
              </p:cNvPr>
              <p:cNvSpPr/>
              <p:nvPr/>
            </p:nvSpPr>
            <p:spPr>
              <a:xfrm>
                <a:off x="4108991" y="2274583"/>
                <a:ext cx="76249" cy="5066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文本框 293">
                  <a:extLst>
                    <a:ext uri="{FF2B5EF4-FFF2-40B4-BE49-F238E27FC236}">
                      <a16:creationId xmlns:a16="http://schemas.microsoft.com/office/drawing/2014/main" id="{DAB302A9-914D-4610-91D3-5D0489C305A4}"/>
                    </a:ext>
                  </a:extLst>
                </p:cNvPr>
                <p:cNvSpPr txBox="1"/>
                <p:nvPr/>
              </p:nvSpPr>
              <p:spPr>
                <a:xfrm>
                  <a:off x="30932310" y="16377812"/>
                  <a:ext cx="370504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4" name="文本框 293">
                  <a:extLst>
                    <a:ext uri="{FF2B5EF4-FFF2-40B4-BE49-F238E27FC236}">
                      <a16:creationId xmlns:a16="http://schemas.microsoft.com/office/drawing/2014/main" id="{DAB302A9-914D-4610-91D3-5D0489C30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310" y="16377812"/>
                  <a:ext cx="370504" cy="26161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5" name="直接箭头连接符 294">
              <a:extLst>
                <a:ext uri="{FF2B5EF4-FFF2-40B4-BE49-F238E27FC236}">
                  <a16:creationId xmlns:a16="http://schemas.microsoft.com/office/drawing/2014/main" id="{799C2CAC-B024-43AB-A2A7-5F0574F447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66991" y="16520891"/>
              <a:ext cx="331200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箭头连接符 295">
              <a:extLst>
                <a:ext uri="{FF2B5EF4-FFF2-40B4-BE49-F238E27FC236}">
                  <a16:creationId xmlns:a16="http://schemas.microsoft.com/office/drawing/2014/main" id="{063445F8-CC78-4BD6-9979-CC479263F757}"/>
                </a:ext>
              </a:extLst>
            </p:cNvPr>
            <p:cNvCxnSpPr>
              <a:cxnSpLocks/>
              <a:stCxn id="351" idx="1"/>
              <a:endCxn id="297" idx="3"/>
            </p:cNvCxnSpPr>
            <p:nvPr/>
          </p:nvCxnSpPr>
          <p:spPr>
            <a:xfrm flipH="1" flipV="1">
              <a:off x="30024299" y="16669865"/>
              <a:ext cx="284018" cy="3996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CE914728-F715-4EE1-BFCC-C46355BE6755}"/>
                </a:ext>
              </a:extLst>
            </p:cNvPr>
            <p:cNvSpPr/>
            <p:nvPr/>
          </p:nvSpPr>
          <p:spPr>
            <a:xfrm>
              <a:off x="29931121" y="16478600"/>
              <a:ext cx="93178" cy="382530"/>
            </a:xfrm>
            <a:prstGeom prst="rect">
              <a:avLst/>
            </a:prstGeom>
            <a:solidFill>
              <a:srgbClr val="8FAAD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298" name="直接箭头连接符 297">
              <a:extLst>
                <a:ext uri="{FF2B5EF4-FFF2-40B4-BE49-F238E27FC236}">
                  <a16:creationId xmlns:a16="http://schemas.microsoft.com/office/drawing/2014/main" id="{8E5E0CE0-89B9-4257-B2D9-6C4CC7112C4B}"/>
                </a:ext>
              </a:extLst>
            </p:cNvPr>
            <p:cNvCxnSpPr>
              <a:cxnSpLocks/>
              <a:stCxn id="297" idx="1"/>
              <a:endCxn id="348" idx="1"/>
            </p:cNvCxnSpPr>
            <p:nvPr/>
          </p:nvCxnSpPr>
          <p:spPr>
            <a:xfrm flipH="1">
              <a:off x="29637923" y="16669865"/>
              <a:ext cx="293198" cy="3995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A0483CDC-52AD-4552-9496-D69815FD061E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29284080" y="16445297"/>
              <a:ext cx="353843" cy="457127"/>
              <a:chOff x="3889805" y="2143177"/>
              <a:chExt cx="295437" cy="507199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48" name="矩形 347">
                <a:extLst>
                  <a:ext uri="{FF2B5EF4-FFF2-40B4-BE49-F238E27FC236}">
                    <a16:creationId xmlns:a16="http://schemas.microsoft.com/office/drawing/2014/main" id="{164C75A7-EC4B-4FF2-A821-94AA846F8678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49" name="矩形 348">
                <a:extLst>
                  <a:ext uri="{FF2B5EF4-FFF2-40B4-BE49-F238E27FC236}">
                    <a16:creationId xmlns:a16="http://schemas.microsoft.com/office/drawing/2014/main" id="{C828F153-1820-4FAA-AB65-FC83228191A1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3BAB29BF-E559-44C0-A894-629CA6EFF00A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300" name="直接箭头连接符 299">
              <a:extLst>
                <a:ext uri="{FF2B5EF4-FFF2-40B4-BE49-F238E27FC236}">
                  <a16:creationId xmlns:a16="http://schemas.microsoft.com/office/drawing/2014/main" id="{51234792-C2E1-4A4A-B035-799B287C592F}"/>
                </a:ext>
              </a:extLst>
            </p:cNvPr>
            <p:cNvCxnSpPr>
              <a:cxnSpLocks/>
              <a:stCxn id="350" idx="3"/>
              <a:endCxn id="301" idx="3"/>
            </p:cNvCxnSpPr>
            <p:nvPr/>
          </p:nvCxnSpPr>
          <p:spPr>
            <a:xfrm flipH="1" flipV="1">
              <a:off x="28966363" y="16652211"/>
              <a:ext cx="317717" cy="17109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472966C4-178D-4911-B218-650B066EC68A}"/>
                    </a:ext>
                  </a:extLst>
                </p:cNvPr>
                <p:cNvSpPr txBox="1"/>
                <p:nvPr/>
              </p:nvSpPr>
              <p:spPr>
                <a:xfrm>
                  <a:off x="28419377" y="16535961"/>
                  <a:ext cx="546986" cy="23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CA" altLang="zh-CN" sz="9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9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zh-CN" altLang="en-US" sz="9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472966C4-178D-4911-B218-650B066EC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9377" y="16535961"/>
                  <a:ext cx="546986" cy="2325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流程图: 汇总连接 301">
              <a:extLst>
                <a:ext uri="{FF2B5EF4-FFF2-40B4-BE49-F238E27FC236}">
                  <a16:creationId xmlns:a16="http://schemas.microsoft.com/office/drawing/2014/main" id="{71EBD6B7-0F45-4A56-8A97-81EFF2180140}"/>
                </a:ext>
              </a:extLst>
            </p:cNvPr>
            <p:cNvSpPr/>
            <p:nvPr/>
          </p:nvSpPr>
          <p:spPr>
            <a:xfrm>
              <a:off x="27906848" y="16568475"/>
              <a:ext cx="182880" cy="182880"/>
            </a:xfrm>
            <a:prstGeom prst="flowChartSummingJunction">
              <a:avLst/>
            </a:prstGeom>
            <a:noFill/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cxnSp>
          <p:nvCxnSpPr>
            <p:cNvPr id="303" name="直接箭头连接符 302">
              <a:extLst>
                <a:ext uri="{FF2B5EF4-FFF2-40B4-BE49-F238E27FC236}">
                  <a16:creationId xmlns:a16="http://schemas.microsoft.com/office/drawing/2014/main" id="{37787651-D335-4B8A-97C6-FFC9A677721D}"/>
                </a:ext>
              </a:extLst>
            </p:cNvPr>
            <p:cNvCxnSpPr>
              <a:cxnSpLocks/>
              <a:stCxn id="301" idx="1"/>
              <a:endCxn id="302" idx="6"/>
            </p:cNvCxnSpPr>
            <p:nvPr/>
          </p:nvCxnSpPr>
          <p:spPr>
            <a:xfrm flipH="1">
              <a:off x="28089728" y="16652211"/>
              <a:ext cx="329649" cy="7704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文本框 303">
                  <a:extLst>
                    <a:ext uri="{FF2B5EF4-FFF2-40B4-BE49-F238E27FC236}">
                      <a16:creationId xmlns:a16="http://schemas.microsoft.com/office/drawing/2014/main" id="{D6F77C7F-5DAC-4165-BC4B-6200B0ADF9BC}"/>
                    </a:ext>
                  </a:extLst>
                </p:cNvPr>
                <p:cNvSpPr txBox="1"/>
                <p:nvPr/>
              </p:nvSpPr>
              <p:spPr>
                <a:xfrm>
                  <a:off x="27413318" y="16522849"/>
                  <a:ext cx="22370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zh-CN" sz="105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oMath>
                    </m:oMathPara>
                  </a14:m>
                  <a:endParaRPr lang="zh-CN" alt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4" name="文本框 303">
                  <a:extLst>
                    <a:ext uri="{FF2B5EF4-FFF2-40B4-BE49-F238E27FC236}">
                      <a16:creationId xmlns:a16="http://schemas.microsoft.com/office/drawing/2014/main" id="{D6F77C7F-5DAC-4165-BC4B-6200B0ADF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3318" y="16522849"/>
                  <a:ext cx="223709" cy="26161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5" name="直接箭头连接符 304">
              <a:extLst>
                <a:ext uri="{FF2B5EF4-FFF2-40B4-BE49-F238E27FC236}">
                  <a16:creationId xmlns:a16="http://schemas.microsoft.com/office/drawing/2014/main" id="{4903D97C-05C4-4A01-AF2F-15BB2718FDAA}"/>
                </a:ext>
              </a:extLst>
            </p:cNvPr>
            <p:cNvCxnSpPr>
              <a:cxnSpLocks/>
              <a:endCxn id="302" idx="4"/>
            </p:cNvCxnSpPr>
            <p:nvPr/>
          </p:nvCxnSpPr>
          <p:spPr>
            <a:xfrm flipH="1" flipV="1">
              <a:off x="27998288" y="16751355"/>
              <a:ext cx="2839" cy="188263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文本框 305">
                  <a:extLst>
                    <a:ext uri="{FF2B5EF4-FFF2-40B4-BE49-F238E27FC236}">
                      <a16:creationId xmlns:a16="http://schemas.microsoft.com/office/drawing/2014/main" id="{A41A3877-8183-4163-94A2-DA0187E70225}"/>
                    </a:ext>
                  </a:extLst>
                </p:cNvPr>
                <p:cNvSpPr txBox="1"/>
                <p:nvPr/>
              </p:nvSpPr>
              <p:spPr>
                <a:xfrm>
                  <a:off x="27884813" y="16885884"/>
                  <a:ext cx="28275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105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altLang="zh-CN" sz="105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6" name="文本框 305">
                  <a:extLst>
                    <a:ext uri="{FF2B5EF4-FFF2-40B4-BE49-F238E27FC236}">
                      <a16:creationId xmlns:a16="http://schemas.microsoft.com/office/drawing/2014/main" id="{A41A3877-8183-4163-94A2-DA0187E702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4813" y="16885884"/>
                  <a:ext cx="282758" cy="26161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7" name="直接箭头连接符 306">
              <a:extLst>
                <a:ext uri="{FF2B5EF4-FFF2-40B4-BE49-F238E27FC236}">
                  <a16:creationId xmlns:a16="http://schemas.microsoft.com/office/drawing/2014/main" id="{581DB74E-F045-4F7F-BA76-4DDA04E4D02B}"/>
                </a:ext>
              </a:extLst>
            </p:cNvPr>
            <p:cNvCxnSpPr>
              <a:cxnSpLocks/>
              <a:stCxn id="302" idx="2"/>
              <a:endCxn id="304" idx="3"/>
            </p:cNvCxnSpPr>
            <p:nvPr/>
          </p:nvCxnSpPr>
          <p:spPr>
            <a:xfrm flipH="1" flipV="1">
              <a:off x="27637027" y="16653654"/>
              <a:ext cx="269821" cy="6261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梯形 321">
                  <a:extLst>
                    <a:ext uri="{FF2B5EF4-FFF2-40B4-BE49-F238E27FC236}">
                      <a16:creationId xmlns:a16="http://schemas.microsoft.com/office/drawing/2014/main" id="{F166F97C-67FA-42C4-96B3-60EBF8581D02}"/>
                    </a:ext>
                  </a:extLst>
                </p:cNvPr>
                <p:cNvSpPr/>
                <p:nvPr/>
              </p:nvSpPr>
              <p:spPr>
                <a:xfrm rot="16200000">
                  <a:off x="30864866" y="16661552"/>
                  <a:ext cx="413904" cy="312543"/>
                </a:xfrm>
                <a:prstGeom prst="trapezoid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2" name="梯形 321">
                  <a:extLst>
                    <a:ext uri="{FF2B5EF4-FFF2-40B4-BE49-F238E27FC236}">
                      <a16:creationId xmlns:a16="http://schemas.microsoft.com/office/drawing/2014/main" id="{F166F97C-67FA-42C4-96B3-60EBF8581D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0864866" y="16661552"/>
                  <a:ext cx="413904" cy="312543"/>
                </a:xfrm>
                <a:prstGeom prst="trapezoid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3" name="直接箭头连接符 322">
              <a:extLst>
                <a:ext uri="{FF2B5EF4-FFF2-40B4-BE49-F238E27FC236}">
                  <a16:creationId xmlns:a16="http://schemas.microsoft.com/office/drawing/2014/main" id="{008A4266-7CCE-47C2-AA37-63863C75A7BF}"/>
                </a:ext>
              </a:extLst>
            </p:cNvPr>
            <p:cNvCxnSpPr>
              <a:cxnSpLocks/>
              <a:stCxn id="322" idx="0"/>
            </p:cNvCxnSpPr>
            <p:nvPr/>
          </p:nvCxnSpPr>
          <p:spPr>
            <a:xfrm flipH="1">
              <a:off x="30666991" y="16817824"/>
              <a:ext cx="248556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文本框 328">
                  <a:extLst>
                    <a:ext uri="{FF2B5EF4-FFF2-40B4-BE49-F238E27FC236}">
                      <a16:creationId xmlns:a16="http://schemas.microsoft.com/office/drawing/2014/main" id="{EF0CB833-708C-46A5-AB75-2739DD8B5DE1}"/>
                    </a:ext>
                  </a:extLst>
                </p:cNvPr>
                <p:cNvSpPr txBox="1"/>
                <p:nvPr/>
              </p:nvSpPr>
              <p:spPr>
                <a:xfrm>
                  <a:off x="29288880" y="16887959"/>
                  <a:ext cx="3792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1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𝒟</m:t>
                        </m:r>
                      </m:oMath>
                    </m:oMathPara>
                  </a14:m>
                  <a:endPara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9" name="文本框 328">
                  <a:extLst>
                    <a:ext uri="{FF2B5EF4-FFF2-40B4-BE49-F238E27FC236}">
                      <a16:creationId xmlns:a16="http://schemas.microsoft.com/office/drawing/2014/main" id="{EF0CB833-708C-46A5-AB75-2739DD8B5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8880" y="16887959"/>
                  <a:ext cx="379280" cy="2462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" name="文本框 329">
                  <a:extLst>
                    <a:ext uri="{FF2B5EF4-FFF2-40B4-BE49-F238E27FC236}">
                      <a16:creationId xmlns:a16="http://schemas.microsoft.com/office/drawing/2014/main" id="{CC0EBB52-D6EF-4C34-958D-03BE498EE3C8}"/>
                    </a:ext>
                  </a:extLst>
                </p:cNvPr>
                <p:cNvSpPr txBox="1"/>
                <p:nvPr/>
              </p:nvSpPr>
              <p:spPr>
                <a:xfrm>
                  <a:off x="29799812" y="16887959"/>
                  <a:ext cx="3792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1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𝐿𝑚</m:t>
                            </m:r>
                          </m:sub>
                        </m:sSub>
                      </m:oMath>
                    </m:oMathPara>
                  </a14:m>
                  <a:endPara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0" name="文本框 329">
                  <a:extLst>
                    <a:ext uri="{FF2B5EF4-FFF2-40B4-BE49-F238E27FC236}">
                      <a16:creationId xmlns:a16="http://schemas.microsoft.com/office/drawing/2014/main" id="{CC0EBB52-D6EF-4C34-958D-03BE498EE3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99812" y="16887959"/>
                  <a:ext cx="379280" cy="2462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D692CB71-A9B1-4D3A-BC04-924821450EF1}"/>
                    </a:ext>
                  </a:extLst>
                </p:cNvPr>
                <p:cNvSpPr txBox="1"/>
                <p:nvPr/>
              </p:nvSpPr>
              <p:spPr>
                <a:xfrm>
                  <a:off x="30315578" y="16887959"/>
                  <a:ext cx="3792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altLang="zh-CN" sz="1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D692CB71-A9B1-4D3A-BC04-924821450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5578" y="16887959"/>
                  <a:ext cx="379280" cy="2462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文本框 394">
                  <a:extLst>
                    <a:ext uri="{FF2B5EF4-FFF2-40B4-BE49-F238E27FC236}">
                      <a16:creationId xmlns:a16="http://schemas.microsoft.com/office/drawing/2014/main" id="{50E24962-2622-433B-A28F-19473EF68959}"/>
                    </a:ext>
                  </a:extLst>
                </p:cNvPr>
                <p:cNvSpPr txBox="1"/>
                <p:nvPr/>
              </p:nvSpPr>
              <p:spPr>
                <a:xfrm>
                  <a:off x="31251910" y="17185185"/>
                  <a:ext cx="149641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Lagrangian</a:t>
                  </a:r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95" name="文本框 394">
                  <a:extLst>
                    <a:ext uri="{FF2B5EF4-FFF2-40B4-BE49-F238E27FC236}">
                      <a16:creationId xmlns:a16="http://schemas.microsoft.com/office/drawing/2014/main" id="{50E24962-2622-433B-A28F-19473EF689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51910" y="17185185"/>
                  <a:ext cx="1496414" cy="215444"/>
                </a:xfrm>
                <a:prstGeom prst="rect">
                  <a:avLst/>
                </a:prstGeom>
                <a:blipFill>
                  <a:blip r:embed="rId35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0" name="文本框 399">
              <a:extLst>
                <a:ext uri="{FF2B5EF4-FFF2-40B4-BE49-F238E27FC236}">
                  <a16:creationId xmlns:a16="http://schemas.microsoft.com/office/drawing/2014/main" id="{F8531468-24BC-4C86-8CB6-B9B29781A36A}"/>
                </a:ext>
              </a:extLst>
            </p:cNvPr>
            <p:cNvSpPr txBox="1"/>
            <p:nvPr/>
          </p:nvSpPr>
          <p:spPr>
            <a:xfrm>
              <a:off x="31834935" y="16624609"/>
              <a:ext cx="762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Specific Particle</a:t>
              </a:r>
            </a:p>
          </p:txBody>
        </p:sp>
        <p:sp>
          <p:nvSpPr>
            <p:cNvPr id="399" name="文本框 398">
              <a:extLst>
                <a:ext uri="{FF2B5EF4-FFF2-40B4-BE49-F238E27FC236}">
                  <a16:creationId xmlns:a16="http://schemas.microsoft.com/office/drawing/2014/main" id="{7131B077-7495-4B3A-80D7-0C5EF3500212}"/>
                </a:ext>
              </a:extLst>
            </p:cNvPr>
            <p:cNvSpPr txBox="1"/>
            <p:nvPr/>
          </p:nvSpPr>
          <p:spPr>
            <a:xfrm>
              <a:off x="28504082" y="17185185"/>
              <a:ext cx="18241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Lagrangian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Modeling</a:t>
              </a:r>
              <a:endPara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2" name="矩形: 圆角 401">
              <a:extLst>
                <a:ext uri="{FF2B5EF4-FFF2-40B4-BE49-F238E27FC236}">
                  <a16:creationId xmlns:a16="http://schemas.microsoft.com/office/drawing/2014/main" id="{48B61920-5888-4A95-8047-5626FC1CA099}"/>
                </a:ext>
              </a:extLst>
            </p:cNvPr>
            <p:cNvSpPr/>
            <p:nvPr/>
          </p:nvSpPr>
          <p:spPr>
            <a:xfrm flipV="1">
              <a:off x="27386100" y="16360583"/>
              <a:ext cx="3988525" cy="811392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266" name="组合 265">
              <a:extLst>
                <a:ext uri="{FF2B5EF4-FFF2-40B4-BE49-F238E27FC236}">
                  <a16:creationId xmlns:a16="http://schemas.microsoft.com/office/drawing/2014/main" id="{FE84D1D1-E70A-4389-B0A5-7959FE9EF0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387678" y="15000844"/>
              <a:ext cx="1170681" cy="1171967"/>
              <a:chOff x="9255306" y="5123068"/>
              <a:chExt cx="826348" cy="827255"/>
            </a:xfrm>
            <a:solidFill>
              <a:schemeClr val="tx1">
                <a:lumMod val="95000"/>
                <a:lumOff val="5000"/>
                <a:alpha val="10000"/>
              </a:schemeClr>
            </a:solidFill>
          </p:grpSpPr>
          <p:grpSp>
            <p:nvGrpSpPr>
              <p:cNvPr id="382" name="组合 381">
                <a:extLst>
                  <a:ext uri="{FF2B5EF4-FFF2-40B4-BE49-F238E27FC236}">
                    <a16:creationId xmlns:a16="http://schemas.microsoft.com/office/drawing/2014/main" id="{842BFCBC-DA65-4EE2-95D7-51F362F62889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388" name="立方体 387">
                  <a:extLst>
                    <a:ext uri="{FF2B5EF4-FFF2-40B4-BE49-F238E27FC236}">
                      <a16:creationId xmlns:a16="http://schemas.microsoft.com/office/drawing/2014/main" id="{49045723-AD4D-4114-BE93-0D20BD32AE57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89" name="立方体 388">
                  <a:extLst>
                    <a:ext uri="{FF2B5EF4-FFF2-40B4-BE49-F238E27FC236}">
                      <a16:creationId xmlns:a16="http://schemas.microsoft.com/office/drawing/2014/main" id="{B0AC44AC-C8BE-49CA-8C04-B4299200B256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90" name="立方体 389">
                  <a:extLst>
                    <a:ext uri="{FF2B5EF4-FFF2-40B4-BE49-F238E27FC236}">
                      <a16:creationId xmlns:a16="http://schemas.microsoft.com/office/drawing/2014/main" id="{C152B835-C205-4DFF-BEBC-EADD81187EDF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91" name="立方体 390">
                  <a:extLst>
                    <a:ext uri="{FF2B5EF4-FFF2-40B4-BE49-F238E27FC236}">
                      <a16:creationId xmlns:a16="http://schemas.microsoft.com/office/drawing/2014/main" id="{9F4A2A80-7568-4DE3-B13F-D9067542E052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3ECC228E-4A3A-45AC-ABB5-390A7347F2C8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384" name="立方体 383">
                  <a:extLst>
                    <a:ext uri="{FF2B5EF4-FFF2-40B4-BE49-F238E27FC236}">
                      <a16:creationId xmlns:a16="http://schemas.microsoft.com/office/drawing/2014/main" id="{19D8CB25-D0DA-4A92-825B-DA0DBBDDB421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85" name="立方体 384">
                  <a:extLst>
                    <a:ext uri="{FF2B5EF4-FFF2-40B4-BE49-F238E27FC236}">
                      <a16:creationId xmlns:a16="http://schemas.microsoft.com/office/drawing/2014/main" id="{5F5631AB-4E1D-4426-86BF-72569C100CED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86" name="立方体 385">
                  <a:extLst>
                    <a:ext uri="{FF2B5EF4-FFF2-40B4-BE49-F238E27FC236}">
                      <a16:creationId xmlns:a16="http://schemas.microsoft.com/office/drawing/2014/main" id="{B7610289-DED2-4A00-AFD4-98A11F0B4E04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87" name="立方体 386">
                  <a:extLst>
                    <a:ext uri="{FF2B5EF4-FFF2-40B4-BE49-F238E27FC236}">
                      <a16:creationId xmlns:a16="http://schemas.microsoft.com/office/drawing/2014/main" id="{BFB663E8-96F9-4250-BE2F-BE456C99B823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</p:grpSp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759745D7-E131-4541-A91B-5541F417715E}"/>
                </a:ext>
              </a:extLst>
            </p:cNvPr>
            <p:cNvCxnSpPr>
              <a:cxnSpLocks/>
              <a:stCxn id="272" idx="6"/>
            </p:cNvCxnSpPr>
            <p:nvPr/>
          </p:nvCxnSpPr>
          <p:spPr>
            <a:xfrm>
              <a:off x="28197656" y="15380294"/>
              <a:ext cx="1072669" cy="20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CE27099F-A4B7-4F3C-85A3-0E731FD0556C}"/>
                </a:ext>
              </a:extLst>
            </p:cNvPr>
            <p:cNvSpPr/>
            <p:nvPr/>
          </p:nvSpPr>
          <p:spPr>
            <a:xfrm>
              <a:off x="28098790" y="15329234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8E4E9B27-6D83-4730-BBF9-F80427F402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274651" y="15303932"/>
              <a:ext cx="353843" cy="457128"/>
              <a:chOff x="3889805" y="2143177"/>
              <a:chExt cx="295437" cy="507199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87E23F7C-EA2F-49AC-82B8-9624C4DD12A1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825C47C2-40ED-46C5-8A63-E64A15779BD6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59" name="矩形 358">
                <a:extLst>
                  <a:ext uri="{FF2B5EF4-FFF2-40B4-BE49-F238E27FC236}">
                    <a16:creationId xmlns:a16="http://schemas.microsoft.com/office/drawing/2014/main" id="{1E2DFA76-8F4A-4126-A13A-D2550C65A389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1B278AD9-5D96-405F-A2CB-ADF46EDB1515}"/>
                    </a:ext>
                  </a:extLst>
                </p:cNvPr>
                <p:cNvSpPr txBox="1"/>
                <p:nvPr/>
              </p:nvSpPr>
              <p:spPr>
                <a:xfrm>
                  <a:off x="28716522" y="15548214"/>
                  <a:ext cx="370504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1B278AD9-5D96-405F-A2CB-ADF46EDB1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522" y="15548214"/>
                  <a:ext cx="370504" cy="26161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5" name="直接箭头连接符 274">
              <a:extLst>
                <a:ext uri="{FF2B5EF4-FFF2-40B4-BE49-F238E27FC236}">
                  <a16:creationId xmlns:a16="http://schemas.microsoft.com/office/drawing/2014/main" id="{0FF04CDC-07BB-428C-B6E9-CDD0822F763D}"/>
                </a:ext>
              </a:extLst>
            </p:cNvPr>
            <p:cNvCxnSpPr>
              <a:cxnSpLocks/>
            </p:cNvCxnSpPr>
            <p:nvPr/>
          </p:nvCxnSpPr>
          <p:spPr>
            <a:xfrm>
              <a:off x="28955078" y="15679019"/>
              <a:ext cx="320010" cy="3894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箭头连接符 275">
              <a:extLst>
                <a:ext uri="{FF2B5EF4-FFF2-40B4-BE49-F238E27FC236}">
                  <a16:creationId xmlns:a16="http://schemas.microsoft.com/office/drawing/2014/main" id="{1207DAB3-A49C-41B5-85C8-91C5EEA50FF7}"/>
                </a:ext>
              </a:extLst>
            </p:cNvPr>
            <p:cNvCxnSpPr>
              <a:cxnSpLocks/>
              <a:stCxn id="359" idx="3"/>
              <a:endCxn id="277" idx="1"/>
            </p:cNvCxnSpPr>
            <p:nvPr/>
          </p:nvCxnSpPr>
          <p:spPr>
            <a:xfrm flipV="1">
              <a:off x="29628494" y="15527852"/>
              <a:ext cx="303453" cy="9184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4C0D170E-7012-47F9-8303-2C2DA84710E6}"/>
                </a:ext>
              </a:extLst>
            </p:cNvPr>
            <p:cNvSpPr/>
            <p:nvPr/>
          </p:nvSpPr>
          <p:spPr>
            <a:xfrm>
              <a:off x="29931947" y="15336587"/>
              <a:ext cx="93178" cy="382530"/>
            </a:xfrm>
            <a:prstGeom prst="rect">
              <a:avLst/>
            </a:prstGeom>
            <a:solidFill>
              <a:srgbClr val="C9C9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278" name="直接箭头连接符 277">
              <a:extLst>
                <a:ext uri="{FF2B5EF4-FFF2-40B4-BE49-F238E27FC236}">
                  <a16:creationId xmlns:a16="http://schemas.microsoft.com/office/drawing/2014/main" id="{45495D0C-EB81-4D39-B62E-94FBDE1FB035}"/>
                </a:ext>
              </a:extLst>
            </p:cNvPr>
            <p:cNvCxnSpPr>
              <a:cxnSpLocks/>
              <a:stCxn id="277" idx="3"/>
              <a:endCxn id="354" idx="1"/>
            </p:cNvCxnSpPr>
            <p:nvPr/>
          </p:nvCxnSpPr>
          <p:spPr>
            <a:xfrm>
              <a:off x="30025125" y="15527852"/>
              <a:ext cx="282758" cy="4644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17143537-BFD1-4A65-8343-55732D564D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307883" y="15303932"/>
              <a:ext cx="353843" cy="457127"/>
              <a:chOff x="3889805" y="2143177"/>
              <a:chExt cx="295437" cy="507199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D902988D-19C5-49B1-AE45-221C82277A7A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0615BBE8-0493-4A39-B584-F284B89BC8C7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9585DA35-187C-44BD-80D7-FE2D36D5201A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280" name="直接箭头连接符 279">
              <a:extLst>
                <a:ext uri="{FF2B5EF4-FFF2-40B4-BE49-F238E27FC236}">
                  <a16:creationId xmlns:a16="http://schemas.microsoft.com/office/drawing/2014/main" id="{8913793D-300E-4918-A02D-E633C1B012B4}"/>
                </a:ext>
              </a:extLst>
            </p:cNvPr>
            <p:cNvCxnSpPr>
              <a:cxnSpLocks/>
              <a:stCxn id="356" idx="3"/>
              <a:endCxn id="281" idx="1"/>
            </p:cNvCxnSpPr>
            <p:nvPr/>
          </p:nvCxnSpPr>
          <p:spPr>
            <a:xfrm flipV="1">
              <a:off x="30661726" y="15514938"/>
              <a:ext cx="324976" cy="22098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文本框 280">
                  <a:extLst>
                    <a:ext uri="{FF2B5EF4-FFF2-40B4-BE49-F238E27FC236}">
                      <a16:creationId xmlns:a16="http://schemas.microsoft.com/office/drawing/2014/main" id="{6BC2D868-ECB3-4E63-8FCB-30B25DD1FF6F}"/>
                    </a:ext>
                  </a:extLst>
                </p:cNvPr>
                <p:cNvSpPr txBox="1"/>
                <p:nvPr/>
              </p:nvSpPr>
              <p:spPr>
                <a:xfrm>
                  <a:off x="30986702" y="15399522"/>
                  <a:ext cx="503164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CA" altLang="zh-CN" sz="9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1" name="文本框 280">
                  <a:extLst>
                    <a:ext uri="{FF2B5EF4-FFF2-40B4-BE49-F238E27FC236}">
                      <a16:creationId xmlns:a16="http://schemas.microsoft.com/office/drawing/2014/main" id="{6BC2D868-ECB3-4E63-8FCB-30B25DD1F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6702" y="15399522"/>
                  <a:ext cx="503164" cy="230832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AEEDF69A-2A9F-4E93-9D3E-C87A12C5FAE3}"/>
                </a:ext>
              </a:extLst>
            </p:cNvPr>
            <p:cNvCxnSpPr>
              <a:cxnSpLocks/>
              <a:stCxn id="281" idx="3"/>
              <a:endCxn id="283" idx="2"/>
            </p:cNvCxnSpPr>
            <p:nvPr/>
          </p:nvCxnSpPr>
          <p:spPr>
            <a:xfrm>
              <a:off x="31489866" y="15514938"/>
              <a:ext cx="328415" cy="15395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流程图: 汇总连接 282">
              <a:extLst>
                <a:ext uri="{FF2B5EF4-FFF2-40B4-BE49-F238E27FC236}">
                  <a16:creationId xmlns:a16="http://schemas.microsoft.com/office/drawing/2014/main" id="{3000A67F-0807-4E79-BCD9-FCCA659B67EA}"/>
                </a:ext>
              </a:extLst>
            </p:cNvPr>
            <p:cNvSpPr/>
            <p:nvPr/>
          </p:nvSpPr>
          <p:spPr>
            <a:xfrm>
              <a:off x="31818281" y="15438893"/>
              <a:ext cx="182880" cy="182880"/>
            </a:xfrm>
            <a:prstGeom prst="flowChartSummingJunction">
              <a:avLst/>
            </a:prstGeom>
            <a:noFill/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cxnSp>
          <p:nvCxnSpPr>
            <p:cNvPr id="284" name="直接箭头连接符 283">
              <a:extLst>
                <a:ext uri="{FF2B5EF4-FFF2-40B4-BE49-F238E27FC236}">
                  <a16:creationId xmlns:a16="http://schemas.microsoft.com/office/drawing/2014/main" id="{175020FF-C9D3-418E-A603-99410C3BD872}"/>
                </a:ext>
              </a:extLst>
            </p:cNvPr>
            <p:cNvCxnSpPr>
              <a:cxnSpLocks/>
              <a:stCxn id="283" idx="6"/>
              <a:endCxn id="285" idx="1"/>
            </p:cNvCxnSpPr>
            <p:nvPr/>
          </p:nvCxnSpPr>
          <p:spPr>
            <a:xfrm flipV="1">
              <a:off x="32001161" y="15523318"/>
              <a:ext cx="290896" cy="7015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文本框 284">
                  <a:extLst>
                    <a:ext uri="{FF2B5EF4-FFF2-40B4-BE49-F238E27FC236}">
                      <a16:creationId xmlns:a16="http://schemas.microsoft.com/office/drawing/2014/main" id="{A8E0685C-2ADF-45AB-A14D-A6B87DD9F23F}"/>
                    </a:ext>
                  </a:extLst>
                </p:cNvPr>
                <p:cNvSpPr txBox="1"/>
                <p:nvPr/>
              </p:nvSpPr>
              <p:spPr>
                <a:xfrm>
                  <a:off x="32292057" y="15392513"/>
                  <a:ext cx="28275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105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105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altLang="zh-CN" sz="105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5" name="文本框 284">
                  <a:extLst>
                    <a:ext uri="{FF2B5EF4-FFF2-40B4-BE49-F238E27FC236}">
                      <a16:creationId xmlns:a16="http://schemas.microsoft.com/office/drawing/2014/main" id="{A8E0685C-2ADF-45AB-A14D-A6B87DD9F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2057" y="15392513"/>
                  <a:ext cx="282758" cy="26161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6" name="直接箭头连接符 285">
              <a:extLst>
                <a:ext uri="{FF2B5EF4-FFF2-40B4-BE49-F238E27FC236}">
                  <a16:creationId xmlns:a16="http://schemas.microsoft.com/office/drawing/2014/main" id="{3E7734C2-0562-4297-B7C9-6B7F244E7F8D}"/>
                </a:ext>
              </a:extLst>
            </p:cNvPr>
            <p:cNvCxnSpPr>
              <a:cxnSpLocks/>
              <a:endCxn id="283" idx="0"/>
            </p:cNvCxnSpPr>
            <p:nvPr/>
          </p:nvCxnSpPr>
          <p:spPr>
            <a:xfrm>
              <a:off x="31906377" y="15247343"/>
              <a:ext cx="3344" cy="19155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853BEA1-D919-45C8-83D6-7566669EFB48}"/>
                    </a:ext>
                  </a:extLst>
                </p:cNvPr>
                <p:cNvSpPr txBox="1"/>
                <p:nvPr/>
              </p:nvSpPr>
              <p:spPr>
                <a:xfrm>
                  <a:off x="31790818" y="15017090"/>
                  <a:ext cx="28275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altLang="zh-CN" sz="105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oMath>
                    </m:oMathPara>
                  </a14:m>
                  <a:endParaRPr lang="zh-CN" alt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853BEA1-D919-45C8-83D6-7566669EF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0818" y="15017090"/>
                  <a:ext cx="282758" cy="26161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5" name="文本框 324">
              <a:extLst>
                <a:ext uri="{FF2B5EF4-FFF2-40B4-BE49-F238E27FC236}">
                  <a16:creationId xmlns:a16="http://schemas.microsoft.com/office/drawing/2014/main" id="{EEFA6E19-13E8-4A17-B8BB-75DBAF084725}"/>
                </a:ext>
              </a:extLst>
            </p:cNvPr>
            <p:cNvSpPr txBox="1"/>
            <p:nvPr/>
          </p:nvSpPr>
          <p:spPr>
            <a:xfrm>
              <a:off x="27302621" y="14774459"/>
              <a:ext cx="379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文本框 325">
                  <a:extLst>
                    <a:ext uri="{FF2B5EF4-FFF2-40B4-BE49-F238E27FC236}">
                      <a16:creationId xmlns:a16="http://schemas.microsoft.com/office/drawing/2014/main" id="{19D3B4C8-59FB-444B-8EEE-DD961AAA445F}"/>
                    </a:ext>
                  </a:extLst>
                </p:cNvPr>
                <p:cNvSpPr txBox="1"/>
                <p:nvPr/>
              </p:nvSpPr>
              <p:spPr>
                <a:xfrm>
                  <a:off x="29308890" y="14962954"/>
                  <a:ext cx="3792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altLang="zh-CN" sz="1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6" name="文本框 325">
                  <a:extLst>
                    <a:ext uri="{FF2B5EF4-FFF2-40B4-BE49-F238E27FC236}">
                      <a16:creationId xmlns:a16="http://schemas.microsoft.com/office/drawing/2014/main" id="{19D3B4C8-59FB-444B-8EEE-DD961AAA4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8890" y="14962954"/>
                  <a:ext cx="379280" cy="24622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文本框 326">
                  <a:extLst>
                    <a:ext uri="{FF2B5EF4-FFF2-40B4-BE49-F238E27FC236}">
                      <a16:creationId xmlns:a16="http://schemas.microsoft.com/office/drawing/2014/main" id="{0FF18A0D-4917-47B5-833C-490FD533E457}"/>
                    </a:ext>
                  </a:extLst>
                </p:cNvPr>
                <p:cNvSpPr txBox="1"/>
                <p:nvPr/>
              </p:nvSpPr>
              <p:spPr>
                <a:xfrm>
                  <a:off x="29787224" y="14959267"/>
                  <a:ext cx="37928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1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𝐸𝑚</m:t>
                            </m:r>
                          </m:sub>
                        </m:sSub>
                      </m:oMath>
                    </m:oMathPara>
                  </a14:m>
                  <a:endPara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7" name="文本框 326">
                  <a:extLst>
                    <a:ext uri="{FF2B5EF4-FFF2-40B4-BE49-F238E27FC236}">
                      <a16:creationId xmlns:a16="http://schemas.microsoft.com/office/drawing/2014/main" id="{0FF18A0D-4917-47B5-833C-490FD533E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7224" y="14959267"/>
                  <a:ext cx="379280" cy="253916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8037592C-EB43-4BF7-9FD4-0CF4B4B8A7D1}"/>
                    </a:ext>
                  </a:extLst>
                </p:cNvPr>
                <p:cNvSpPr txBox="1"/>
                <p:nvPr/>
              </p:nvSpPr>
              <p:spPr>
                <a:xfrm>
                  <a:off x="30319984" y="14962954"/>
                  <a:ext cx="3792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1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𝒟</m:t>
                        </m:r>
                      </m:oMath>
                    </m:oMathPara>
                  </a14:m>
                  <a:endPara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8037592C-EB43-4BF7-9FD4-0CF4B4B8A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9984" y="14962954"/>
                  <a:ext cx="379280" cy="246221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4" name="文本框 393">
                  <a:extLst>
                    <a:ext uri="{FF2B5EF4-FFF2-40B4-BE49-F238E27FC236}">
                      <a16:creationId xmlns:a16="http://schemas.microsoft.com/office/drawing/2014/main" id="{7D48CD60-6596-4322-84F2-6D516092A971}"/>
                    </a:ext>
                  </a:extLst>
                </p:cNvPr>
                <p:cNvSpPr txBox="1"/>
                <p:nvPr/>
              </p:nvSpPr>
              <p:spPr>
                <a:xfrm>
                  <a:off x="27367780" y="14743245"/>
                  <a:ext cx="129081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Eulerian</a:t>
                  </a:r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94" name="文本框 393">
                  <a:extLst>
                    <a:ext uri="{FF2B5EF4-FFF2-40B4-BE49-F238E27FC236}">
                      <a16:creationId xmlns:a16="http://schemas.microsoft.com/office/drawing/2014/main" id="{7D48CD60-6596-4322-84F2-6D516092A9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7780" y="14743245"/>
                  <a:ext cx="1290819" cy="215444"/>
                </a:xfrm>
                <a:prstGeom prst="rect">
                  <a:avLst/>
                </a:prstGeom>
                <a:blipFill>
                  <a:blip r:embed="rId4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8" name="文本框 397">
              <a:extLst>
                <a:ext uri="{FF2B5EF4-FFF2-40B4-BE49-F238E27FC236}">
                  <a16:creationId xmlns:a16="http://schemas.microsoft.com/office/drawing/2014/main" id="{48727129-DCAC-42B9-9740-7B09BD4B894C}"/>
                </a:ext>
              </a:extLst>
            </p:cNvPr>
            <p:cNvSpPr txBox="1"/>
            <p:nvPr/>
          </p:nvSpPr>
          <p:spPr>
            <a:xfrm>
              <a:off x="27392719" y="15181266"/>
              <a:ext cx="749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Specific Location</a:t>
              </a:r>
            </a:p>
          </p:txBody>
        </p:sp>
        <p:sp>
          <p:nvSpPr>
            <p:cNvPr id="403" name="矩形: 圆角 402">
              <a:extLst>
                <a:ext uri="{FF2B5EF4-FFF2-40B4-BE49-F238E27FC236}">
                  <a16:creationId xmlns:a16="http://schemas.microsoft.com/office/drawing/2014/main" id="{3728EDFC-CB11-4C59-A9FA-00687197A7FF}"/>
                </a:ext>
              </a:extLst>
            </p:cNvPr>
            <p:cNvSpPr/>
            <p:nvPr/>
          </p:nvSpPr>
          <p:spPr>
            <a:xfrm flipV="1">
              <a:off x="28666116" y="14989043"/>
              <a:ext cx="3974257" cy="811392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04" name="文本框 403">
              <a:extLst>
                <a:ext uri="{FF2B5EF4-FFF2-40B4-BE49-F238E27FC236}">
                  <a16:creationId xmlns:a16="http://schemas.microsoft.com/office/drawing/2014/main" id="{BAD2D1CE-1F02-4D97-A247-727450DA85E3}"/>
                </a:ext>
              </a:extLst>
            </p:cNvPr>
            <p:cNvSpPr txBox="1"/>
            <p:nvPr/>
          </p:nvSpPr>
          <p:spPr>
            <a:xfrm>
              <a:off x="29705486" y="14747221"/>
              <a:ext cx="18241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Eulerian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Modeling</a:t>
              </a:r>
              <a:endPara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6" name="箭头: 右弧形 405">
              <a:extLst>
                <a:ext uri="{FF2B5EF4-FFF2-40B4-BE49-F238E27FC236}">
                  <a16:creationId xmlns:a16="http://schemas.microsoft.com/office/drawing/2014/main" id="{8626E8E0-421C-4D9E-8F12-ADAFC14217ED}"/>
                </a:ext>
              </a:extLst>
            </p:cNvPr>
            <p:cNvSpPr/>
            <p:nvPr/>
          </p:nvSpPr>
          <p:spPr>
            <a:xfrm>
              <a:off x="30019994" y="15838185"/>
              <a:ext cx="530864" cy="511102"/>
            </a:xfrm>
            <a:prstGeom prst="curvedLeftArrow">
              <a:avLst>
                <a:gd name="adj1" fmla="val 9908"/>
                <a:gd name="adj2" fmla="val 27532"/>
                <a:gd name="adj3" fmla="val 31799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527072D5-4F22-4DC2-9518-6017C581C49C}"/>
                </a:ext>
              </a:extLst>
            </p:cNvPr>
            <p:cNvSpPr/>
            <p:nvPr/>
          </p:nvSpPr>
          <p:spPr>
            <a:xfrm flipV="1">
              <a:off x="32814837" y="16149268"/>
              <a:ext cx="1080970" cy="1211611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53E2398-B40E-4C22-8CA9-2C7245DE2C69}"/>
              </a:ext>
            </a:extLst>
          </p:cNvPr>
          <p:cNvGrpSpPr/>
          <p:nvPr/>
        </p:nvGrpSpPr>
        <p:grpSpPr>
          <a:xfrm>
            <a:off x="22130161" y="2421912"/>
            <a:ext cx="6125035" cy="2641610"/>
            <a:chOff x="38031302" y="20238344"/>
            <a:chExt cx="6125035" cy="2641610"/>
          </a:xfrm>
        </p:grpSpPr>
        <p:cxnSp>
          <p:nvCxnSpPr>
            <p:cNvPr id="408" name="连接符: 曲线 407">
              <a:extLst>
                <a:ext uri="{FF2B5EF4-FFF2-40B4-BE49-F238E27FC236}">
                  <a16:creationId xmlns:a16="http://schemas.microsoft.com/office/drawing/2014/main" id="{11A886E4-7116-4218-9CEC-58E16E3A08EC}"/>
                </a:ext>
              </a:extLst>
            </p:cNvPr>
            <p:cNvCxnSpPr>
              <a:cxnSpLocks/>
              <a:stCxn id="622" idx="0"/>
              <a:endCxn id="492" idx="4"/>
            </p:cNvCxnSpPr>
            <p:nvPr/>
          </p:nvCxnSpPr>
          <p:spPr>
            <a:xfrm rot="5400000" flipH="1" flipV="1">
              <a:off x="38004847" y="21164419"/>
              <a:ext cx="1139587" cy="60452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椭圆 408">
              <a:extLst>
                <a:ext uri="{FF2B5EF4-FFF2-40B4-BE49-F238E27FC236}">
                  <a16:creationId xmlns:a16="http://schemas.microsoft.com/office/drawing/2014/main" id="{79B38078-59B1-4C3E-A6FF-C59E2C944A3B}"/>
                </a:ext>
              </a:extLst>
            </p:cNvPr>
            <p:cNvSpPr/>
            <p:nvPr/>
          </p:nvSpPr>
          <p:spPr>
            <a:xfrm>
              <a:off x="43169051" y="20999477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cxnSp>
          <p:nvCxnSpPr>
            <p:cNvPr id="410" name="连接符: 曲线 409">
              <a:extLst>
                <a:ext uri="{FF2B5EF4-FFF2-40B4-BE49-F238E27FC236}">
                  <a16:creationId xmlns:a16="http://schemas.microsoft.com/office/drawing/2014/main" id="{E150E88B-FE79-4B1D-B2D6-1E169E93D4B9}"/>
                </a:ext>
              </a:extLst>
            </p:cNvPr>
            <p:cNvCxnSpPr>
              <a:cxnSpLocks/>
              <a:stCxn id="571" idx="3"/>
              <a:endCxn id="409" idx="2"/>
            </p:cNvCxnSpPr>
            <p:nvPr/>
          </p:nvCxnSpPr>
          <p:spPr>
            <a:xfrm>
              <a:off x="42429355" y="20961467"/>
              <a:ext cx="739696" cy="8907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连接符: 曲线 410">
              <a:extLst>
                <a:ext uri="{FF2B5EF4-FFF2-40B4-BE49-F238E27FC236}">
                  <a16:creationId xmlns:a16="http://schemas.microsoft.com/office/drawing/2014/main" id="{A79E0947-966B-4D36-BADD-CDD5653D8D95}"/>
                </a:ext>
              </a:extLst>
            </p:cNvPr>
            <p:cNvCxnSpPr>
              <a:cxnSpLocks/>
              <a:stCxn id="571" idx="2"/>
              <a:endCxn id="448" idx="0"/>
            </p:cNvCxnSpPr>
            <p:nvPr/>
          </p:nvCxnSpPr>
          <p:spPr>
            <a:xfrm rot="5400000">
              <a:off x="41540620" y="21441451"/>
              <a:ext cx="1159816" cy="430681"/>
            </a:xfrm>
            <a:prstGeom prst="curvedConnector3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02338FC3-CA80-441E-AC3F-9CB3BFED1997}"/>
                    </a:ext>
                  </a:extLst>
                </p:cNvPr>
                <p:cNvSpPr txBox="1"/>
                <p:nvPr/>
              </p:nvSpPr>
              <p:spPr>
                <a:xfrm>
                  <a:off x="42803573" y="20238344"/>
                  <a:ext cx="1352764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Canonical 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9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altLang="zh-CN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02338FC3-CA80-441E-AC3F-9CB3BFED1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3573" y="20238344"/>
                  <a:ext cx="1352764" cy="230832"/>
                </a:xfrm>
                <a:prstGeom prst="rect">
                  <a:avLst/>
                </a:prstGeom>
                <a:blipFill>
                  <a:blip r:embed="rId43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092E587A-5968-476E-9B76-2C2E1509F34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43113135" y="21713313"/>
              <a:ext cx="213626" cy="447148"/>
              <a:chOff x="3889802" y="2274583"/>
              <a:chExt cx="295438" cy="50669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6F67B06B-457A-4749-82D6-821300D6AC17}"/>
                  </a:ext>
                </a:extLst>
              </p:cNvPr>
              <p:cNvSpPr/>
              <p:nvPr/>
            </p:nvSpPr>
            <p:spPr>
              <a:xfrm>
                <a:off x="3889802" y="2401256"/>
                <a:ext cx="76249" cy="2533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327025EF-FEE7-429E-8EB4-73D22CDEE107}"/>
                  </a:ext>
                </a:extLst>
              </p:cNvPr>
              <p:cNvSpPr/>
              <p:nvPr/>
            </p:nvSpPr>
            <p:spPr>
              <a:xfrm>
                <a:off x="4000560" y="2337096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417" name="矩形 416">
                <a:extLst>
                  <a:ext uri="{FF2B5EF4-FFF2-40B4-BE49-F238E27FC236}">
                    <a16:creationId xmlns:a16="http://schemas.microsoft.com/office/drawing/2014/main" id="{5B8347F3-4FF9-43C0-955A-D99A0D52DBA3}"/>
                  </a:ext>
                </a:extLst>
              </p:cNvPr>
              <p:cNvSpPr/>
              <p:nvPr/>
            </p:nvSpPr>
            <p:spPr>
              <a:xfrm>
                <a:off x="4108991" y="2274583"/>
                <a:ext cx="76249" cy="5066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</p:grpSp>
        <p:cxnSp>
          <p:nvCxnSpPr>
            <p:cNvPr id="418" name="连接符: 肘形 417">
              <a:extLst>
                <a:ext uri="{FF2B5EF4-FFF2-40B4-BE49-F238E27FC236}">
                  <a16:creationId xmlns:a16="http://schemas.microsoft.com/office/drawing/2014/main" id="{972EAA3B-EB54-4A8D-B058-81F181BA7A32}"/>
                </a:ext>
              </a:extLst>
            </p:cNvPr>
            <p:cNvCxnSpPr>
              <a:cxnSpLocks/>
              <a:stCxn id="415" idx="1"/>
              <a:endCxn id="420" idx="1"/>
            </p:cNvCxnSpPr>
            <p:nvPr/>
          </p:nvCxnSpPr>
          <p:spPr>
            <a:xfrm rot="16200000" flipH="1">
              <a:off x="43236837" y="22026809"/>
              <a:ext cx="186890" cy="22067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9" name="组合 418">
              <a:extLst>
                <a:ext uri="{FF2B5EF4-FFF2-40B4-BE49-F238E27FC236}">
                  <a16:creationId xmlns:a16="http://schemas.microsoft.com/office/drawing/2014/main" id="{A82C12B1-634B-4218-9C0E-AA0270242C74}"/>
                </a:ext>
              </a:extLst>
            </p:cNvPr>
            <p:cNvGrpSpPr/>
            <p:nvPr/>
          </p:nvGrpSpPr>
          <p:grpSpPr>
            <a:xfrm>
              <a:off x="43440618" y="22064598"/>
              <a:ext cx="410248" cy="331983"/>
              <a:chOff x="8193068" y="3747026"/>
              <a:chExt cx="467594" cy="331983"/>
            </a:xfrm>
          </p:grpSpPr>
          <p:sp>
            <p:nvSpPr>
              <p:cNvPr id="420" name="矩形 419">
                <a:extLst>
                  <a:ext uri="{FF2B5EF4-FFF2-40B4-BE49-F238E27FC236}">
                    <a16:creationId xmlns:a16="http://schemas.microsoft.com/office/drawing/2014/main" id="{DA0C5F12-D5FE-4934-9269-F60D7F4CEBE3}"/>
                  </a:ext>
                </a:extLst>
              </p:cNvPr>
              <p:cNvSpPr/>
              <p:nvPr/>
            </p:nvSpPr>
            <p:spPr>
              <a:xfrm>
                <a:off x="8193068" y="3747026"/>
                <a:ext cx="76249" cy="3319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421" name="矩形 420">
                <a:extLst>
                  <a:ext uri="{FF2B5EF4-FFF2-40B4-BE49-F238E27FC236}">
                    <a16:creationId xmlns:a16="http://schemas.microsoft.com/office/drawing/2014/main" id="{6CF605F7-0A54-4449-A3DE-EE98EE3B1A6F}"/>
                  </a:ext>
                </a:extLst>
              </p:cNvPr>
              <p:cNvSpPr/>
              <p:nvPr/>
            </p:nvSpPr>
            <p:spPr>
              <a:xfrm>
                <a:off x="8303820" y="3788108"/>
                <a:ext cx="76249" cy="24981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422" name="矩形 421">
                <a:extLst>
                  <a:ext uri="{FF2B5EF4-FFF2-40B4-BE49-F238E27FC236}">
                    <a16:creationId xmlns:a16="http://schemas.microsoft.com/office/drawing/2014/main" id="{B0ED8FFA-B80B-480D-9A75-A1180DDFDC5B}"/>
                  </a:ext>
                </a:extLst>
              </p:cNvPr>
              <p:cNvSpPr/>
              <p:nvPr/>
            </p:nvSpPr>
            <p:spPr>
              <a:xfrm>
                <a:off x="8412256" y="3833037"/>
                <a:ext cx="76249" cy="16655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  <p:cxnSp>
            <p:nvCxnSpPr>
              <p:cNvPr id="423" name="直接箭头连接符 422">
                <a:extLst>
                  <a:ext uri="{FF2B5EF4-FFF2-40B4-BE49-F238E27FC236}">
                    <a16:creationId xmlns:a16="http://schemas.microsoft.com/office/drawing/2014/main" id="{403BCE13-30E7-4404-902A-39AA2A3D8AAC}"/>
                  </a:ext>
                </a:extLst>
              </p:cNvPr>
              <p:cNvCxnSpPr>
                <a:cxnSpLocks/>
                <a:stCxn id="422" idx="3"/>
              </p:cNvCxnSpPr>
              <p:nvPr/>
            </p:nvCxnSpPr>
            <p:spPr>
              <a:xfrm>
                <a:off x="8488505" y="3916315"/>
                <a:ext cx="172157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文本框 423">
                  <a:extLst>
                    <a:ext uri="{FF2B5EF4-FFF2-40B4-BE49-F238E27FC236}">
                      <a16:creationId xmlns:a16="http://schemas.microsoft.com/office/drawing/2014/main" id="{D2EE860C-3C91-48ED-932E-2058273831EA}"/>
                    </a:ext>
                  </a:extLst>
                </p:cNvPr>
                <p:cNvSpPr txBox="1"/>
                <p:nvPr/>
              </p:nvSpPr>
              <p:spPr>
                <a:xfrm>
                  <a:off x="43862817" y="22114095"/>
                  <a:ext cx="1171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zh-CN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sz="9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4" name="文本框 423">
                  <a:extLst>
                    <a:ext uri="{FF2B5EF4-FFF2-40B4-BE49-F238E27FC236}">
                      <a16:creationId xmlns:a16="http://schemas.microsoft.com/office/drawing/2014/main" id="{D2EE860C-3C91-48ED-932E-20582738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2817" y="22114095"/>
                  <a:ext cx="117129" cy="230832"/>
                </a:xfrm>
                <a:prstGeom prst="rect">
                  <a:avLst/>
                </a:prstGeom>
                <a:blipFill>
                  <a:blip r:embed="rId44"/>
                  <a:stretch>
                    <a:fillRect l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5" name="直接箭头连接符 424">
              <a:extLst>
                <a:ext uri="{FF2B5EF4-FFF2-40B4-BE49-F238E27FC236}">
                  <a16:creationId xmlns:a16="http://schemas.microsoft.com/office/drawing/2014/main" id="{91CECE35-CB4B-4B3A-9E91-EC43059EBB37}"/>
                </a:ext>
              </a:extLst>
            </p:cNvPr>
            <p:cNvCxnSpPr>
              <a:cxnSpLocks/>
              <a:stCxn id="409" idx="4"/>
              <a:endCxn id="417" idx="3"/>
            </p:cNvCxnSpPr>
            <p:nvPr/>
          </p:nvCxnSpPr>
          <p:spPr>
            <a:xfrm>
              <a:off x="43218484" y="21101597"/>
              <a:ext cx="1464" cy="728477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6" name="组合 425">
              <a:extLst>
                <a:ext uri="{FF2B5EF4-FFF2-40B4-BE49-F238E27FC236}">
                  <a16:creationId xmlns:a16="http://schemas.microsoft.com/office/drawing/2014/main" id="{F4F8378B-0E1D-4BBC-941F-053C89DDBAC4}"/>
                </a:ext>
              </a:extLst>
            </p:cNvPr>
            <p:cNvGrpSpPr/>
            <p:nvPr/>
          </p:nvGrpSpPr>
          <p:grpSpPr>
            <a:xfrm>
              <a:off x="43446199" y="22448897"/>
              <a:ext cx="410248" cy="331983"/>
              <a:chOff x="8193068" y="3747026"/>
              <a:chExt cx="467594" cy="331983"/>
            </a:xfrm>
          </p:grpSpPr>
          <p:sp>
            <p:nvSpPr>
              <p:cNvPr id="427" name="矩形 426">
                <a:extLst>
                  <a:ext uri="{FF2B5EF4-FFF2-40B4-BE49-F238E27FC236}">
                    <a16:creationId xmlns:a16="http://schemas.microsoft.com/office/drawing/2014/main" id="{828B8EDF-523A-4DCB-8477-5A5AD5D96CB7}"/>
                  </a:ext>
                </a:extLst>
              </p:cNvPr>
              <p:cNvSpPr/>
              <p:nvPr/>
            </p:nvSpPr>
            <p:spPr>
              <a:xfrm>
                <a:off x="8193068" y="3747026"/>
                <a:ext cx="76249" cy="331983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1078FEB7-9B16-4E90-837F-298C1BCDA5C0}"/>
                  </a:ext>
                </a:extLst>
              </p:cNvPr>
              <p:cNvSpPr/>
              <p:nvPr/>
            </p:nvSpPr>
            <p:spPr>
              <a:xfrm>
                <a:off x="8303820" y="3788108"/>
                <a:ext cx="76249" cy="24981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429" name="矩形 428">
                <a:extLst>
                  <a:ext uri="{FF2B5EF4-FFF2-40B4-BE49-F238E27FC236}">
                    <a16:creationId xmlns:a16="http://schemas.microsoft.com/office/drawing/2014/main" id="{0E57E7F2-2A9D-48E6-80A4-966AE64F7C59}"/>
                  </a:ext>
                </a:extLst>
              </p:cNvPr>
              <p:cNvSpPr/>
              <p:nvPr/>
            </p:nvSpPr>
            <p:spPr>
              <a:xfrm>
                <a:off x="8412256" y="3833037"/>
                <a:ext cx="76249" cy="16655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  <p:cxnSp>
            <p:nvCxnSpPr>
              <p:cNvPr id="430" name="直接箭头连接符 429">
                <a:extLst>
                  <a:ext uri="{FF2B5EF4-FFF2-40B4-BE49-F238E27FC236}">
                    <a16:creationId xmlns:a16="http://schemas.microsoft.com/office/drawing/2014/main" id="{9A8DF1E8-D059-45A9-8A8E-822AFDA7BBAC}"/>
                  </a:ext>
                </a:extLst>
              </p:cNvPr>
              <p:cNvCxnSpPr>
                <a:cxnSpLocks/>
                <a:stCxn id="429" idx="3"/>
              </p:cNvCxnSpPr>
              <p:nvPr/>
            </p:nvCxnSpPr>
            <p:spPr>
              <a:xfrm>
                <a:off x="8488505" y="3916315"/>
                <a:ext cx="172157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784A268E-445F-4BC7-888A-2E153458D1FA}"/>
                    </a:ext>
                  </a:extLst>
                </p:cNvPr>
                <p:cNvSpPr txBox="1"/>
                <p:nvPr/>
              </p:nvSpPr>
              <p:spPr>
                <a:xfrm>
                  <a:off x="43856447" y="22500899"/>
                  <a:ext cx="13949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9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𝐜</m:t>
                        </m:r>
                      </m:oMath>
                    </m:oMathPara>
                  </a14:m>
                  <a:endParaRPr lang="zh-CN" altLang="en-US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1" name="文本框 430">
                  <a:extLst>
                    <a:ext uri="{FF2B5EF4-FFF2-40B4-BE49-F238E27FC236}">
                      <a16:creationId xmlns:a16="http://schemas.microsoft.com/office/drawing/2014/main" id="{784A268E-445F-4BC7-888A-2E153458D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56447" y="22500899"/>
                  <a:ext cx="139491" cy="230832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2" name="连接符: 肘形 431">
              <a:extLst>
                <a:ext uri="{FF2B5EF4-FFF2-40B4-BE49-F238E27FC236}">
                  <a16:creationId xmlns:a16="http://schemas.microsoft.com/office/drawing/2014/main" id="{5C59904B-F10F-4805-B5F8-D845D3DC7265}"/>
                </a:ext>
              </a:extLst>
            </p:cNvPr>
            <p:cNvCxnSpPr>
              <a:cxnSpLocks/>
              <a:stCxn id="415" idx="1"/>
              <a:endCxn id="433" idx="1"/>
            </p:cNvCxnSpPr>
            <p:nvPr/>
          </p:nvCxnSpPr>
          <p:spPr>
            <a:xfrm rot="16200000" flipH="1">
              <a:off x="43093802" y="22169845"/>
              <a:ext cx="476790" cy="22450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矩形 432">
              <a:extLst>
                <a:ext uri="{FF2B5EF4-FFF2-40B4-BE49-F238E27FC236}">
                  <a16:creationId xmlns:a16="http://schemas.microsoft.com/office/drawing/2014/main" id="{62C69A5B-2AB0-47B3-8E14-09EB2876FDB4}"/>
                </a:ext>
              </a:extLst>
            </p:cNvPr>
            <p:cNvSpPr/>
            <p:nvPr/>
          </p:nvSpPr>
          <p:spPr>
            <a:xfrm>
              <a:off x="43444447" y="22468472"/>
              <a:ext cx="76249" cy="1040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34" name="直接箭头连接符 433">
              <a:extLst>
                <a:ext uri="{FF2B5EF4-FFF2-40B4-BE49-F238E27FC236}">
                  <a16:creationId xmlns:a16="http://schemas.microsoft.com/office/drawing/2014/main" id="{C7D05FE8-2363-45AC-9A38-7BAE3A22A4BC}"/>
                </a:ext>
              </a:extLst>
            </p:cNvPr>
            <p:cNvCxnSpPr>
              <a:cxnSpLocks/>
              <a:stCxn id="435" idx="3"/>
            </p:cNvCxnSpPr>
            <p:nvPr/>
          </p:nvCxnSpPr>
          <p:spPr>
            <a:xfrm>
              <a:off x="43137218" y="22700602"/>
              <a:ext cx="302937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文本框 434">
              <a:extLst>
                <a:ext uri="{FF2B5EF4-FFF2-40B4-BE49-F238E27FC236}">
                  <a16:creationId xmlns:a16="http://schemas.microsoft.com/office/drawing/2014/main" id="{BC9B9F20-6E2E-4609-BAD2-4C765329AD0D}"/>
                </a:ext>
              </a:extLst>
            </p:cNvPr>
            <p:cNvSpPr txBox="1"/>
            <p:nvPr/>
          </p:nvSpPr>
          <p:spPr>
            <a:xfrm>
              <a:off x="43005102" y="22585186"/>
              <a:ext cx="1321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37" name="组合 436">
              <a:extLst>
                <a:ext uri="{FF2B5EF4-FFF2-40B4-BE49-F238E27FC236}">
                  <a16:creationId xmlns:a16="http://schemas.microsoft.com/office/drawing/2014/main" id="{637D5C1D-7B26-4F11-ADA3-9462014AAF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02091" y="21472148"/>
              <a:ext cx="1170681" cy="1171967"/>
              <a:chOff x="9255306" y="5123068"/>
              <a:chExt cx="826348" cy="827255"/>
            </a:xfrm>
            <a:solidFill>
              <a:schemeClr val="accent1">
                <a:lumMod val="50000"/>
                <a:alpha val="10000"/>
              </a:schemeClr>
            </a:solidFill>
          </p:grpSpPr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6D36609F-6E2C-496C-B42A-292258E44710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444" name="立方体 443">
                  <a:extLst>
                    <a:ext uri="{FF2B5EF4-FFF2-40B4-BE49-F238E27FC236}">
                      <a16:creationId xmlns:a16="http://schemas.microsoft.com/office/drawing/2014/main" id="{E2B5FD34-B0C9-40E5-83B7-994466DB65D0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45" name="立方体 444">
                  <a:extLst>
                    <a:ext uri="{FF2B5EF4-FFF2-40B4-BE49-F238E27FC236}">
                      <a16:creationId xmlns:a16="http://schemas.microsoft.com/office/drawing/2014/main" id="{2230A895-7143-42A0-BDF6-7571C9BE8AFA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46" name="立方体 445">
                  <a:extLst>
                    <a:ext uri="{FF2B5EF4-FFF2-40B4-BE49-F238E27FC236}">
                      <a16:creationId xmlns:a16="http://schemas.microsoft.com/office/drawing/2014/main" id="{538BABA4-2986-4428-96A4-D55E51FE1C2D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47" name="立方体 446">
                  <a:extLst>
                    <a:ext uri="{FF2B5EF4-FFF2-40B4-BE49-F238E27FC236}">
                      <a16:creationId xmlns:a16="http://schemas.microsoft.com/office/drawing/2014/main" id="{968553FC-05EF-4BC3-A9EE-2F307A8A93BA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  <p:grpSp>
            <p:nvGrpSpPr>
              <p:cNvPr id="439" name="组合 438">
                <a:extLst>
                  <a:ext uri="{FF2B5EF4-FFF2-40B4-BE49-F238E27FC236}">
                    <a16:creationId xmlns:a16="http://schemas.microsoft.com/office/drawing/2014/main" id="{6E51DD76-14F4-4B16-8726-605400EDA434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440" name="立方体 439">
                  <a:extLst>
                    <a:ext uri="{FF2B5EF4-FFF2-40B4-BE49-F238E27FC236}">
                      <a16:creationId xmlns:a16="http://schemas.microsoft.com/office/drawing/2014/main" id="{DAAA6984-7F90-4C1B-86A2-44D4F37B1CF6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41" name="立方体 440">
                  <a:extLst>
                    <a:ext uri="{FF2B5EF4-FFF2-40B4-BE49-F238E27FC236}">
                      <a16:creationId xmlns:a16="http://schemas.microsoft.com/office/drawing/2014/main" id="{1794B6F5-2180-483F-9FCE-2A9B73C61E60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42" name="立方体 441">
                  <a:extLst>
                    <a:ext uri="{FF2B5EF4-FFF2-40B4-BE49-F238E27FC236}">
                      <a16:creationId xmlns:a16="http://schemas.microsoft.com/office/drawing/2014/main" id="{83EB1093-E883-47BF-B7DE-5D60AAE0201B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43" name="立方体 442">
                  <a:extLst>
                    <a:ext uri="{FF2B5EF4-FFF2-40B4-BE49-F238E27FC236}">
                      <a16:creationId xmlns:a16="http://schemas.microsoft.com/office/drawing/2014/main" id="{F93B34D8-85A7-49BA-A8A7-43896B33A142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</p:grpSp>
        <p:sp>
          <p:nvSpPr>
            <p:cNvPr id="448" name="椭圆 447">
              <a:extLst>
                <a:ext uri="{FF2B5EF4-FFF2-40B4-BE49-F238E27FC236}">
                  <a16:creationId xmlns:a16="http://schemas.microsoft.com/office/drawing/2014/main" id="{EE44A848-F646-4BDF-9D09-01F9F3EDF02E}"/>
                </a:ext>
              </a:extLst>
            </p:cNvPr>
            <p:cNvSpPr/>
            <p:nvPr/>
          </p:nvSpPr>
          <p:spPr>
            <a:xfrm>
              <a:off x="41855754" y="22236699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cxnSp>
          <p:nvCxnSpPr>
            <p:cNvPr id="449" name="直接箭头连接符 448">
              <a:extLst>
                <a:ext uri="{FF2B5EF4-FFF2-40B4-BE49-F238E27FC236}">
                  <a16:creationId xmlns:a16="http://schemas.microsoft.com/office/drawing/2014/main" id="{D06B53B0-4F89-4659-8763-7122A4337CF5}"/>
                </a:ext>
              </a:extLst>
            </p:cNvPr>
            <p:cNvCxnSpPr>
              <a:cxnSpLocks/>
              <a:stCxn id="448" idx="2"/>
              <a:endCxn id="623" idx="2"/>
            </p:cNvCxnSpPr>
            <p:nvPr/>
          </p:nvCxnSpPr>
          <p:spPr>
            <a:xfrm flipH="1">
              <a:off x="41388916" y="22287759"/>
              <a:ext cx="466838" cy="140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6" name="文本框 475">
                  <a:extLst>
                    <a:ext uri="{FF2B5EF4-FFF2-40B4-BE49-F238E27FC236}">
                      <a16:creationId xmlns:a16="http://schemas.microsoft.com/office/drawing/2014/main" id="{D72A26D0-D086-4304-9D08-CC041CCB4611}"/>
                    </a:ext>
                  </a:extLst>
                </p:cNvPr>
                <p:cNvSpPr txBox="1"/>
                <p:nvPr/>
              </p:nvSpPr>
              <p:spPr>
                <a:xfrm>
                  <a:off x="41524837" y="22649122"/>
                  <a:ext cx="131248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Lagrangian</a:t>
                  </a:r>
                  <a:r>
                    <a:rPr lang="en-US" altLang="zh-CN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9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lang="en-US" altLang="zh-CN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6" name="文本框 475">
                  <a:extLst>
                    <a:ext uri="{FF2B5EF4-FFF2-40B4-BE49-F238E27FC236}">
                      <a16:creationId xmlns:a16="http://schemas.microsoft.com/office/drawing/2014/main" id="{D72A26D0-D086-4304-9D08-CC041CCB4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24837" y="22649122"/>
                  <a:ext cx="1312486" cy="230832"/>
                </a:xfrm>
                <a:prstGeom prst="rect">
                  <a:avLst/>
                </a:prstGeom>
                <a:blipFill>
                  <a:blip r:embed="rId4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7" name="文本框 476">
              <a:extLst>
                <a:ext uri="{FF2B5EF4-FFF2-40B4-BE49-F238E27FC236}">
                  <a16:creationId xmlns:a16="http://schemas.microsoft.com/office/drawing/2014/main" id="{3A2A2294-0AE6-42A7-85BA-FFC791D14132}"/>
                </a:ext>
              </a:extLst>
            </p:cNvPr>
            <p:cNvSpPr txBox="1"/>
            <p:nvPr/>
          </p:nvSpPr>
          <p:spPr>
            <a:xfrm>
              <a:off x="41912089" y="22092790"/>
              <a:ext cx="762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Specific Particle</a:t>
              </a:r>
            </a:p>
          </p:txBody>
        </p:sp>
        <p:grpSp>
          <p:nvGrpSpPr>
            <p:cNvPr id="480" name="组合 479">
              <a:extLst>
                <a:ext uri="{FF2B5EF4-FFF2-40B4-BE49-F238E27FC236}">
                  <a16:creationId xmlns:a16="http://schemas.microsoft.com/office/drawing/2014/main" id="{A3F022FF-C6E7-4C10-9FF0-E4DBD34C0B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116359" y="20466379"/>
              <a:ext cx="1170681" cy="1171967"/>
              <a:chOff x="9255306" y="5123068"/>
              <a:chExt cx="826348" cy="827255"/>
            </a:xfrm>
            <a:solidFill>
              <a:schemeClr val="tx1">
                <a:lumMod val="95000"/>
                <a:lumOff val="5000"/>
                <a:alpha val="10000"/>
              </a:schemeClr>
            </a:solidFill>
          </p:grpSpPr>
          <p:grpSp>
            <p:nvGrpSpPr>
              <p:cNvPr id="481" name="组合 480">
                <a:extLst>
                  <a:ext uri="{FF2B5EF4-FFF2-40B4-BE49-F238E27FC236}">
                    <a16:creationId xmlns:a16="http://schemas.microsoft.com/office/drawing/2014/main" id="{93EC311D-A30C-44CC-80A4-FF04B35C359B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487" name="立方体 486">
                  <a:extLst>
                    <a:ext uri="{FF2B5EF4-FFF2-40B4-BE49-F238E27FC236}">
                      <a16:creationId xmlns:a16="http://schemas.microsoft.com/office/drawing/2014/main" id="{E88F6173-BF2F-4F36-A2E8-48F10A934464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88" name="立方体 487">
                  <a:extLst>
                    <a:ext uri="{FF2B5EF4-FFF2-40B4-BE49-F238E27FC236}">
                      <a16:creationId xmlns:a16="http://schemas.microsoft.com/office/drawing/2014/main" id="{7AA5BA69-4709-4280-90CD-C414297D664C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89" name="立方体 488">
                  <a:extLst>
                    <a:ext uri="{FF2B5EF4-FFF2-40B4-BE49-F238E27FC236}">
                      <a16:creationId xmlns:a16="http://schemas.microsoft.com/office/drawing/2014/main" id="{7DEDEE34-6098-4D53-A6B1-225334840865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90" name="立方体 489">
                  <a:extLst>
                    <a:ext uri="{FF2B5EF4-FFF2-40B4-BE49-F238E27FC236}">
                      <a16:creationId xmlns:a16="http://schemas.microsoft.com/office/drawing/2014/main" id="{379F155D-AF07-4F63-B3AB-2C9DC5C74382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  <p:grpSp>
            <p:nvGrpSpPr>
              <p:cNvPr id="482" name="组合 481">
                <a:extLst>
                  <a:ext uri="{FF2B5EF4-FFF2-40B4-BE49-F238E27FC236}">
                    <a16:creationId xmlns:a16="http://schemas.microsoft.com/office/drawing/2014/main" id="{C7E77B3D-08C3-4285-B492-546C5D31E590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483" name="立方体 482">
                  <a:extLst>
                    <a:ext uri="{FF2B5EF4-FFF2-40B4-BE49-F238E27FC236}">
                      <a16:creationId xmlns:a16="http://schemas.microsoft.com/office/drawing/2014/main" id="{CF69FDAF-7BF9-4C29-A793-93133732658D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84" name="立方体 483">
                  <a:extLst>
                    <a:ext uri="{FF2B5EF4-FFF2-40B4-BE49-F238E27FC236}">
                      <a16:creationId xmlns:a16="http://schemas.microsoft.com/office/drawing/2014/main" id="{2F1848A4-5976-437A-BF71-3573C0219CEF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85" name="立方体 484">
                  <a:extLst>
                    <a:ext uri="{FF2B5EF4-FFF2-40B4-BE49-F238E27FC236}">
                      <a16:creationId xmlns:a16="http://schemas.microsoft.com/office/drawing/2014/main" id="{0070C855-5040-45FF-BFB2-06AE5E43FCAA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486" name="立方体 485">
                  <a:extLst>
                    <a:ext uri="{FF2B5EF4-FFF2-40B4-BE49-F238E27FC236}">
                      <a16:creationId xmlns:a16="http://schemas.microsoft.com/office/drawing/2014/main" id="{00772DEB-1ACF-4C23-883F-4B6B0C0E6DBC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</p:grpSp>
        <p:cxnSp>
          <p:nvCxnSpPr>
            <p:cNvPr id="491" name="直接箭头连接符 490">
              <a:extLst>
                <a:ext uri="{FF2B5EF4-FFF2-40B4-BE49-F238E27FC236}">
                  <a16:creationId xmlns:a16="http://schemas.microsoft.com/office/drawing/2014/main" id="{D1BDF3FA-B12B-43AA-8C40-13D85A101CDA}"/>
                </a:ext>
              </a:extLst>
            </p:cNvPr>
            <p:cNvCxnSpPr>
              <a:cxnSpLocks/>
              <a:stCxn id="492" idx="6"/>
            </p:cNvCxnSpPr>
            <p:nvPr/>
          </p:nvCxnSpPr>
          <p:spPr>
            <a:xfrm>
              <a:off x="38926337" y="20845829"/>
              <a:ext cx="745288" cy="439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2" name="椭圆 491">
              <a:extLst>
                <a:ext uri="{FF2B5EF4-FFF2-40B4-BE49-F238E27FC236}">
                  <a16:creationId xmlns:a16="http://schemas.microsoft.com/office/drawing/2014/main" id="{E73484A2-C7A3-411C-B809-F1F156730D9E}"/>
                </a:ext>
              </a:extLst>
            </p:cNvPr>
            <p:cNvSpPr/>
            <p:nvPr/>
          </p:nvSpPr>
          <p:spPr>
            <a:xfrm>
              <a:off x="38827471" y="20794769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sp>
          <p:nvSpPr>
            <p:cNvPr id="514" name="文本框 513">
              <a:extLst>
                <a:ext uri="{FF2B5EF4-FFF2-40B4-BE49-F238E27FC236}">
                  <a16:creationId xmlns:a16="http://schemas.microsoft.com/office/drawing/2014/main" id="{B174D617-7CB2-45D2-936E-56CFB92FAB5D}"/>
                </a:ext>
              </a:extLst>
            </p:cNvPr>
            <p:cNvSpPr txBox="1"/>
            <p:nvPr/>
          </p:nvSpPr>
          <p:spPr>
            <a:xfrm>
              <a:off x="38031302" y="20239994"/>
              <a:ext cx="3792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8" name="文本框 517">
                  <a:extLst>
                    <a:ext uri="{FF2B5EF4-FFF2-40B4-BE49-F238E27FC236}">
                      <a16:creationId xmlns:a16="http://schemas.microsoft.com/office/drawing/2014/main" id="{0492B2A3-1A9E-4D0F-BA5A-FB46FA954309}"/>
                    </a:ext>
                  </a:extLst>
                </p:cNvPr>
                <p:cNvSpPr txBox="1"/>
                <p:nvPr/>
              </p:nvSpPr>
              <p:spPr>
                <a:xfrm>
                  <a:off x="38112104" y="20238344"/>
                  <a:ext cx="1287392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Eulerian</a:t>
                  </a:r>
                  <a:r>
                    <a:rPr lang="en-US" altLang="zh-CN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9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altLang="zh-CN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18" name="文本框 517">
                  <a:extLst>
                    <a:ext uri="{FF2B5EF4-FFF2-40B4-BE49-F238E27FC236}">
                      <a16:creationId xmlns:a16="http://schemas.microsoft.com/office/drawing/2014/main" id="{0492B2A3-1A9E-4D0F-BA5A-FB46FA954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2104" y="20238344"/>
                  <a:ext cx="1287392" cy="230832"/>
                </a:xfrm>
                <a:prstGeom prst="rect">
                  <a:avLst/>
                </a:prstGeom>
                <a:blipFill>
                  <a:blip r:embed="rId47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9" name="文本框 518">
              <a:extLst>
                <a:ext uri="{FF2B5EF4-FFF2-40B4-BE49-F238E27FC236}">
                  <a16:creationId xmlns:a16="http://schemas.microsoft.com/office/drawing/2014/main" id="{7674182D-0100-470F-BF84-C605E193E248}"/>
                </a:ext>
              </a:extLst>
            </p:cNvPr>
            <p:cNvSpPr txBox="1"/>
            <p:nvPr/>
          </p:nvSpPr>
          <p:spPr>
            <a:xfrm>
              <a:off x="38112104" y="20674870"/>
              <a:ext cx="7495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Specific Location</a:t>
              </a:r>
            </a:p>
          </p:txBody>
        </p: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0E2391A8-B9FA-4F94-88D2-8B6C55D7C150}"/>
                </a:ext>
              </a:extLst>
            </p:cNvPr>
            <p:cNvGrpSpPr/>
            <p:nvPr/>
          </p:nvGrpSpPr>
          <p:grpSpPr>
            <a:xfrm>
              <a:off x="39706037" y="21276781"/>
              <a:ext cx="1124742" cy="552136"/>
              <a:chOff x="33000851" y="19600565"/>
              <a:chExt cx="1124742" cy="552136"/>
            </a:xfrm>
          </p:grpSpPr>
          <p:sp>
            <p:nvSpPr>
              <p:cNvPr id="412" name="箭头: 右弧形 411">
                <a:extLst>
                  <a:ext uri="{FF2B5EF4-FFF2-40B4-BE49-F238E27FC236}">
                    <a16:creationId xmlns:a16="http://schemas.microsoft.com/office/drawing/2014/main" id="{A045A07B-B8D6-481F-BD9C-62D273B523F0}"/>
                  </a:ext>
                </a:extLst>
              </p:cNvPr>
              <p:cNvSpPr/>
              <p:nvPr/>
            </p:nvSpPr>
            <p:spPr>
              <a:xfrm rot="10800000">
                <a:off x="33000851" y="19600565"/>
                <a:ext cx="530864" cy="511102"/>
              </a:xfrm>
              <a:prstGeom prst="curvedLeftArrow">
                <a:avLst>
                  <a:gd name="adj1" fmla="val 9908"/>
                  <a:gd name="adj2" fmla="val 26903"/>
                  <a:gd name="adj3" fmla="val 31799"/>
                </a:avLst>
              </a:prstGeom>
              <a:solidFill>
                <a:schemeClr val="bg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文本框 435">
                <a:extLst>
                  <a:ext uri="{FF2B5EF4-FFF2-40B4-BE49-F238E27FC236}">
                    <a16:creationId xmlns:a16="http://schemas.microsoft.com/office/drawing/2014/main" id="{52A63DB8-3BED-4421-A0A0-5F721E05DC69}"/>
                  </a:ext>
                </a:extLst>
              </p:cNvPr>
              <p:cNvSpPr txBox="1"/>
              <p:nvPr/>
            </p:nvSpPr>
            <p:spPr>
              <a:xfrm>
                <a:off x="33070054" y="19662259"/>
                <a:ext cx="982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Cycle</a:t>
                </a:r>
              </a:p>
              <a:p>
                <a:pPr algn="ctr"/>
                <a:r>
                  <a:rPr lang="en-US" altLang="zh-CN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Consistency</a:t>
                </a:r>
              </a:p>
            </p:txBody>
          </p:sp>
          <p:sp>
            <p:nvSpPr>
              <p:cNvPr id="522" name="箭头: 右弧形 521">
                <a:extLst>
                  <a:ext uri="{FF2B5EF4-FFF2-40B4-BE49-F238E27FC236}">
                    <a16:creationId xmlns:a16="http://schemas.microsoft.com/office/drawing/2014/main" id="{67F096DF-D76E-402B-BA8E-ADAFBE7D6E95}"/>
                  </a:ext>
                </a:extLst>
              </p:cNvPr>
              <p:cNvSpPr/>
              <p:nvPr/>
            </p:nvSpPr>
            <p:spPr>
              <a:xfrm>
                <a:off x="33594729" y="19641599"/>
                <a:ext cx="530864" cy="511102"/>
              </a:xfrm>
              <a:prstGeom prst="curvedLeftArrow">
                <a:avLst>
                  <a:gd name="adj1" fmla="val 9908"/>
                  <a:gd name="adj2" fmla="val 27532"/>
                  <a:gd name="adj3" fmla="val 31799"/>
                </a:avLst>
              </a:prstGeom>
              <a:solidFill>
                <a:schemeClr val="bg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3" name="矩形: 圆角 522">
              <a:extLst>
                <a:ext uri="{FF2B5EF4-FFF2-40B4-BE49-F238E27FC236}">
                  <a16:creationId xmlns:a16="http://schemas.microsoft.com/office/drawing/2014/main" id="{FF8E393F-F6B6-4E28-80B5-D1A3550A4C4F}"/>
                </a:ext>
              </a:extLst>
            </p:cNvPr>
            <p:cNvSpPr/>
            <p:nvPr/>
          </p:nvSpPr>
          <p:spPr>
            <a:xfrm flipV="1">
              <a:off x="42877526" y="21706347"/>
              <a:ext cx="1175428" cy="1130785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grpSp>
          <p:nvGrpSpPr>
            <p:cNvPr id="524" name="组合 523">
              <a:extLst>
                <a:ext uri="{FF2B5EF4-FFF2-40B4-BE49-F238E27FC236}">
                  <a16:creationId xmlns:a16="http://schemas.microsoft.com/office/drawing/2014/main" id="{B18C015B-3BC2-4C10-B6CC-31D8764E22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670393" y="20713595"/>
              <a:ext cx="287535" cy="472744"/>
              <a:chOff x="3889805" y="2143177"/>
              <a:chExt cx="295437" cy="507199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525" name="矩形 524">
                <a:extLst>
                  <a:ext uri="{FF2B5EF4-FFF2-40B4-BE49-F238E27FC236}">
                    <a16:creationId xmlns:a16="http://schemas.microsoft.com/office/drawing/2014/main" id="{E3479C64-1C09-4FE1-9F19-F113680B329B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526" name="矩形 525">
                <a:extLst>
                  <a:ext uri="{FF2B5EF4-FFF2-40B4-BE49-F238E27FC236}">
                    <a16:creationId xmlns:a16="http://schemas.microsoft.com/office/drawing/2014/main" id="{7968CB67-CA1F-451E-B4E6-EC842DD4A51C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527" name="矩形 526">
                <a:extLst>
                  <a:ext uri="{FF2B5EF4-FFF2-40B4-BE49-F238E27FC236}">
                    <a16:creationId xmlns:a16="http://schemas.microsoft.com/office/drawing/2014/main" id="{3809DAF3-3E9D-4705-91F1-E8E351C8591F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557" name="直接箭头连接符 556">
              <a:extLst>
                <a:ext uri="{FF2B5EF4-FFF2-40B4-BE49-F238E27FC236}">
                  <a16:creationId xmlns:a16="http://schemas.microsoft.com/office/drawing/2014/main" id="{3F6F5BAA-A639-45D6-BBEB-B52EDE48F61D}"/>
                </a:ext>
              </a:extLst>
            </p:cNvPr>
            <p:cNvCxnSpPr>
              <a:cxnSpLocks/>
              <a:stCxn id="527" idx="3"/>
              <a:endCxn id="558" idx="1"/>
            </p:cNvCxnSpPr>
            <p:nvPr/>
          </p:nvCxnSpPr>
          <p:spPr>
            <a:xfrm>
              <a:off x="39957928" y="20954662"/>
              <a:ext cx="270525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BF759E8C-921A-4D02-8B73-BE59BB7C5E76}"/>
                </a:ext>
              </a:extLst>
            </p:cNvPr>
            <p:cNvSpPr/>
            <p:nvPr/>
          </p:nvSpPr>
          <p:spPr>
            <a:xfrm>
              <a:off x="40228453" y="20763397"/>
              <a:ext cx="93178" cy="382530"/>
            </a:xfrm>
            <a:prstGeom prst="rect">
              <a:avLst/>
            </a:prstGeom>
            <a:solidFill>
              <a:srgbClr val="C9C9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559" name="组合 558">
              <a:extLst>
                <a:ext uri="{FF2B5EF4-FFF2-40B4-BE49-F238E27FC236}">
                  <a16:creationId xmlns:a16="http://schemas.microsoft.com/office/drawing/2014/main" id="{69E5C276-3487-47E9-8272-1C1B99D938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95880" y="20718433"/>
              <a:ext cx="287535" cy="472744"/>
              <a:chOff x="3889805" y="2143177"/>
              <a:chExt cx="295437" cy="507199"/>
            </a:xfrm>
            <a:solidFill>
              <a:srgbClr val="F8CBAD"/>
            </a:solidFill>
          </p:grpSpPr>
          <p:sp>
            <p:nvSpPr>
              <p:cNvPr id="560" name="矩形 559">
                <a:extLst>
                  <a:ext uri="{FF2B5EF4-FFF2-40B4-BE49-F238E27FC236}">
                    <a16:creationId xmlns:a16="http://schemas.microsoft.com/office/drawing/2014/main" id="{C1EA58AC-559A-4CD8-8B74-EA87C4719E1D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561" name="矩形 560">
                <a:extLst>
                  <a:ext uri="{FF2B5EF4-FFF2-40B4-BE49-F238E27FC236}">
                    <a16:creationId xmlns:a16="http://schemas.microsoft.com/office/drawing/2014/main" id="{6690090C-0BFD-4BE7-A3CC-BC8B23DE0453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562" name="矩形 561">
                <a:extLst>
                  <a:ext uri="{FF2B5EF4-FFF2-40B4-BE49-F238E27FC236}">
                    <a16:creationId xmlns:a16="http://schemas.microsoft.com/office/drawing/2014/main" id="{7F5AF79A-AEFF-47FB-8F02-77FA904D6D6A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563" name="直接箭头连接符 562">
              <a:extLst>
                <a:ext uri="{FF2B5EF4-FFF2-40B4-BE49-F238E27FC236}">
                  <a16:creationId xmlns:a16="http://schemas.microsoft.com/office/drawing/2014/main" id="{F4136E0F-DBA7-4D02-9578-4550E313653B}"/>
                </a:ext>
              </a:extLst>
            </p:cNvPr>
            <p:cNvCxnSpPr>
              <a:cxnSpLocks/>
              <a:stCxn id="558" idx="3"/>
              <a:endCxn id="560" idx="1"/>
            </p:cNvCxnSpPr>
            <p:nvPr/>
          </p:nvCxnSpPr>
          <p:spPr>
            <a:xfrm>
              <a:off x="40321631" y="20954662"/>
              <a:ext cx="274249" cy="143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4" name="文本框 563">
                  <a:extLst>
                    <a:ext uri="{FF2B5EF4-FFF2-40B4-BE49-F238E27FC236}">
                      <a16:creationId xmlns:a16="http://schemas.microsoft.com/office/drawing/2014/main" id="{87F72EF4-ED11-4072-944B-D62F4A17CB24}"/>
                    </a:ext>
                  </a:extLst>
                </p:cNvPr>
                <p:cNvSpPr txBox="1"/>
                <p:nvPr/>
              </p:nvSpPr>
              <p:spPr>
                <a:xfrm>
                  <a:off x="41154901" y="20846425"/>
                  <a:ext cx="354175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CA" altLang="zh-CN" sz="9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4" name="文本框 563">
                  <a:extLst>
                    <a:ext uri="{FF2B5EF4-FFF2-40B4-BE49-F238E27FC236}">
                      <a16:creationId xmlns:a16="http://schemas.microsoft.com/office/drawing/2014/main" id="{87F72EF4-ED11-4072-944B-D62F4A17C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4901" y="20846425"/>
                  <a:ext cx="354175" cy="230832"/>
                </a:xfrm>
                <a:prstGeom prst="rect">
                  <a:avLst/>
                </a:prstGeom>
                <a:blipFill>
                  <a:blip r:embed="rId48"/>
                  <a:stretch>
                    <a:fillRect l="-689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5" name="直接箭头连接符 564">
              <a:extLst>
                <a:ext uri="{FF2B5EF4-FFF2-40B4-BE49-F238E27FC236}">
                  <a16:creationId xmlns:a16="http://schemas.microsoft.com/office/drawing/2014/main" id="{C0CC225D-E9F5-47EF-B5A3-F875002521FE}"/>
                </a:ext>
              </a:extLst>
            </p:cNvPr>
            <p:cNvCxnSpPr>
              <a:cxnSpLocks/>
              <a:stCxn id="562" idx="3"/>
              <a:endCxn id="564" idx="1"/>
            </p:cNvCxnSpPr>
            <p:nvPr/>
          </p:nvCxnSpPr>
          <p:spPr>
            <a:xfrm>
              <a:off x="40883415" y="20959500"/>
              <a:ext cx="271486" cy="2341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流程图: 汇总连接 565">
              <a:extLst>
                <a:ext uri="{FF2B5EF4-FFF2-40B4-BE49-F238E27FC236}">
                  <a16:creationId xmlns:a16="http://schemas.microsoft.com/office/drawing/2014/main" id="{49DC7384-8593-45C8-BBEA-C597E5D26B60}"/>
                </a:ext>
              </a:extLst>
            </p:cNvPr>
            <p:cNvSpPr/>
            <p:nvPr/>
          </p:nvSpPr>
          <p:spPr>
            <a:xfrm>
              <a:off x="41781317" y="20871152"/>
              <a:ext cx="182880" cy="182880"/>
            </a:xfrm>
            <a:prstGeom prst="flowChartSummingJunction">
              <a:avLst/>
            </a:prstGeom>
            <a:noFill/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cxnSp>
          <p:nvCxnSpPr>
            <p:cNvPr id="567" name="直接箭头连接符 566">
              <a:extLst>
                <a:ext uri="{FF2B5EF4-FFF2-40B4-BE49-F238E27FC236}">
                  <a16:creationId xmlns:a16="http://schemas.microsoft.com/office/drawing/2014/main" id="{8199A38C-55A4-4271-BC4E-AE365D83C044}"/>
                </a:ext>
              </a:extLst>
            </p:cNvPr>
            <p:cNvCxnSpPr>
              <a:cxnSpLocks/>
              <a:stCxn id="564" idx="3"/>
              <a:endCxn id="566" idx="2"/>
            </p:cNvCxnSpPr>
            <p:nvPr/>
          </p:nvCxnSpPr>
          <p:spPr>
            <a:xfrm>
              <a:off x="41509076" y="20961841"/>
              <a:ext cx="272241" cy="751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箭头连接符 567">
              <a:extLst>
                <a:ext uri="{FF2B5EF4-FFF2-40B4-BE49-F238E27FC236}">
                  <a16:creationId xmlns:a16="http://schemas.microsoft.com/office/drawing/2014/main" id="{D9A8F5CF-2865-4D72-B522-C6E686694FF4}"/>
                </a:ext>
              </a:extLst>
            </p:cNvPr>
            <p:cNvCxnSpPr>
              <a:cxnSpLocks/>
              <a:endCxn id="566" idx="0"/>
            </p:cNvCxnSpPr>
            <p:nvPr/>
          </p:nvCxnSpPr>
          <p:spPr>
            <a:xfrm>
              <a:off x="41871900" y="20702590"/>
              <a:ext cx="857" cy="168562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9" name="文本框 568">
                  <a:extLst>
                    <a:ext uri="{FF2B5EF4-FFF2-40B4-BE49-F238E27FC236}">
                      <a16:creationId xmlns:a16="http://schemas.microsoft.com/office/drawing/2014/main" id="{553F4721-E99A-4ED4-B2D3-C3F08A7971D6}"/>
                    </a:ext>
                  </a:extLst>
                </p:cNvPr>
                <p:cNvSpPr txBox="1"/>
                <p:nvPr/>
              </p:nvSpPr>
              <p:spPr>
                <a:xfrm>
                  <a:off x="41740904" y="20512195"/>
                  <a:ext cx="282758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altLang="zh-CN" sz="9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oMath>
                    </m:oMathPara>
                  </a14:m>
                  <a:endParaRPr lang="zh-CN" altLang="en-US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9" name="文本框 568">
                  <a:extLst>
                    <a:ext uri="{FF2B5EF4-FFF2-40B4-BE49-F238E27FC236}">
                      <a16:creationId xmlns:a16="http://schemas.microsoft.com/office/drawing/2014/main" id="{553F4721-E99A-4ED4-B2D3-C3F08A7971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0904" y="20512195"/>
                  <a:ext cx="282758" cy="23083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0" name="直接箭头连接符 569">
              <a:extLst>
                <a:ext uri="{FF2B5EF4-FFF2-40B4-BE49-F238E27FC236}">
                  <a16:creationId xmlns:a16="http://schemas.microsoft.com/office/drawing/2014/main" id="{A5DACE88-A5E8-44AD-B298-63C50231F633}"/>
                </a:ext>
              </a:extLst>
            </p:cNvPr>
            <p:cNvCxnSpPr>
              <a:cxnSpLocks/>
              <a:stCxn id="566" idx="6"/>
              <a:endCxn id="571" idx="1"/>
            </p:cNvCxnSpPr>
            <p:nvPr/>
          </p:nvCxnSpPr>
          <p:spPr>
            <a:xfrm flipV="1">
              <a:off x="41964197" y="20961467"/>
              <a:ext cx="278184" cy="1125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1" name="文本框 570">
                  <a:extLst>
                    <a:ext uri="{FF2B5EF4-FFF2-40B4-BE49-F238E27FC236}">
                      <a16:creationId xmlns:a16="http://schemas.microsoft.com/office/drawing/2014/main" id="{AEC22FE3-AD7A-46A8-B916-371EBC510085}"/>
                    </a:ext>
                  </a:extLst>
                </p:cNvPr>
                <p:cNvSpPr txBox="1"/>
                <p:nvPr/>
              </p:nvSpPr>
              <p:spPr>
                <a:xfrm>
                  <a:off x="42242381" y="20846051"/>
                  <a:ext cx="186974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altLang="zh-CN" sz="9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1" name="文本框 570">
                  <a:extLst>
                    <a:ext uri="{FF2B5EF4-FFF2-40B4-BE49-F238E27FC236}">
                      <a16:creationId xmlns:a16="http://schemas.microsoft.com/office/drawing/2014/main" id="{AEC22FE3-AD7A-46A8-B916-371EBC5100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42381" y="20846051"/>
                  <a:ext cx="186974" cy="230832"/>
                </a:xfrm>
                <a:prstGeom prst="rect">
                  <a:avLst/>
                </a:prstGeom>
                <a:blipFill>
                  <a:blip r:embed="rId50"/>
                  <a:stretch>
                    <a:fillRect l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1" name="文本框 630">
                  <a:extLst>
                    <a:ext uri="{FF2B5EF4-FFF2-40B4-BE49-F238E27FC236}">
                      <a16:creationId xmlns:a16="http://schemas.microsoft.com/office/drawing/2014/main" id="{0E460D07-6A63-4578-A7D3-571FCB7F4910}"/>
                    </a:ext>
                  </a:extLst>
                </p:cNvPr>
                <p:cNvSpPr txBox="1"/>
                <p:nvPr/>
              </p:nvSpPr>
              <p:spPr>
                <a:xfrm>
                  <a:off x="39624340" y="20480297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1" name="文本框 630">
                  <a:extLst>
                    <a:ext uri="{FF2B5EF4-FFF2-40B4-BE49-F238E27FC236}">
                      <a16:creationId xmlns:a16="http://schemas.microsoft.com/office/drawing/2014/main" id="{0E460D07-6A63-4578-A7D3-571FCB7F4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24340" y="20480297"/>
                  <a:ext cx="379280" cy="23083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2" name="文本框 631">
                  <a:extLst>
                    <a:ext uri="{FF2B5EF4-FFF2-40B4-BE49-F238E27FC236}">
                      <a16:creationId xmlns:a16="http://schemas.microsoft.com/office/drawing/2014/main" id="{5A57C8F9-A7FB-4273-BBA3-1725872A0E6A}"/>
                    </a:ext>
                  </a:extLst>
                </p:cNvPr>
                <p:cNvSpPr txBox="1"/>
                <p:nvPr/>
              </p:nvSpPr>
              <p:spPr>
                <a:xfrm>
                  <a:off x="40086881" y="20480297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𝐸𝑚</m:t>
                            </m:r>
                          </m:sub>
                        </m:sSub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2" name="文本框 631">
                  <a:extLst>
                    <a:ext uri="{FF2B5EF4-FFF2-40B4-BE49-F238E27FC236}">
                      <a16:creationId xmlns:a16="http://schemas.microsoft.com/office/drawing/2014/main" id="{5A57C8F9-A7FB-4273-BBA3-1725872A0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86881" y="20480297"/>
                  <a:ext cx="379280" cy="23083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3" name="文本框 632">
                  <a:extLst>
                    <a:ext uri="{FF2B5EF4-FFF2-40B4-BE49-F238E27FC236}">
                      <a16:creationId xmlns:a16="http://schemas.microsoft.com/office/drawing/2014/main" id="{C4F25EDF-F1C3-4D99-A35C-9B0198F900A5}"/>
                    </a:ext>
                  </a:extLst>
                </p:cNvPr>
                <p:cNvSpPr txBox="1"/>
                <p:nvPr/>
              </p:nvSpPr>
              <p:spPr>
                <a:xfrm>
                  <a:off x="40555295" y="20480297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9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𝒟</m:t>
                        </m:r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3" name="文本框 632">
                  <a:extLst>
                    <a:ext uri="{FF2B5EF4-FFF2-40B4-BE49-F238E27FC236}">
                      <a16:creationId xmlns:a16="http://schemas.microsoft.com/office/drawing/2014/main" id="{C4F25EDF-F1C3-4D99-A35C-9B0198F900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5295" y="20480297"/>
                  <a:ext cx="379280" cy="230832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4" name="矩形: 圆角 633">
              <a:extLst>
                <a:ext uri="{FF2B5EF4-FFF2-40B4-BE49-F238E27FC236}">
                  <a16:creationId xmlns:a16="http://schemas.microsoft.com/office/drawing/2014/main" id="{C2BED9F8-4258-4FF2-90CA-949E5704E466}"/>
                </a:ext>
              </a:extLst>
            </p:cNvPr>
            <p:cNvSpPr/>
            <p:nvPr/>
          </p:nvSpPr>
          <p:spPr>
            <a:xfrm flipV="1">
              <a:off x="39343257" y="20470598"/>
              <a:ext cx="3429516" cy="786842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637" name="直接箭头连接符 636">
              <a:extLst>
                <a:ext uri="{FF2B5EF4-FFF2-40B4-BE49-F238E27FC236}">
                  <a16:creationId xmlns:a16="http://schemas.microsoft.com/office/drawing/2014/main" id="{C4B85FDB-5FE5-48E3-8A5C-122FC562BBAC}"/>
                </a:ext>
              </a:extLst>
            </p:cNvPr>
            <p:cNvCxnSpPr>
              <a:cxnSpLocks/>
            </p:cNvCxnSpPr>
            <p:nvPr/>
          </p:nvCxnSpPr>
          <p:spPr>
            <a:xfrm>
              <a:off x="39470063" y="21101597"/>
              <a:ext cx="201168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8" name="文本框 637">
                  <a:extLst>
                    <a:ext uri="{FF2B5EF4-FFF2-40B4-BE49-F238E27FC236}">
                      <a16:creationId xmlns:a16="http://schemas.microsoft.com/office/drawing/2014/main" id="{54EDB5B5-D859-421E-B303-99EC655F589E}"/>
                    </a:ext>
                  </a:extLst>
                </p:cNvPr>
                <p:cNvSpPr txBox="1"/>
                <p:nvPr/>
              </p:nvSpPr>
              <p:spPr>
                <a:xfrm>
                  <a:off x="39353489" y="20966475"/>
                  <a:ext cx="17292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8" name="文本框 637">
                  <a:extLst>
                    <a:ext uri="{FF2B5EF4-FFF2-40B4-BE49-F238E27FC236}">
                      <a16:creationId xmlns:a16="http://schemas.microsoft.com/office/drawing/2014/main" id="{54EDB5B5-D859-421E-B303-99EC655F5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3489" y="20966475"/>
                  <a:ext cx="172929" cy="26161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FB66909-0294-4143-91C6-5F563C8F10BD}"/>
                </a:ext>
              </a:extLst>
            </p:cNvPr>
            <p:cNvGrpSpPr/>
            <p:nvPr/>
          </p:nvGrpSpPr>
          <p:grpSpPr>
            <a:xfrm>
              <a:off x="38112104" y="21844681"/>
              <a:ext cx="3426377" cy="1035273"/>
              <a:chOff x="38112104" y="21844681"/>
              <a:chExt cx="3426377" cy="1035273"/>
            </a:xfrm>
          </p:grpSpPr>
          <p:sp>
            <p:nvSpPr>
              <p:cNvPr id="599" name="矩形: 圆角 598">
                <a:extLst>
                  <a:ext uri="{FF2B5EF4-FFF2-40B4-BE49-F238E27FC236}">
                    <a16:creationId xmlns:a16="http://schemas.microsoft.com/office/drawing/2014/main" id="{8E46402D-EA99-4D9A-90D2-986F9434D4B3}"/>
                  </a:ext>
                </a:extLst>
              </p:cNvPr>
              <p:cNvSpPr/>
              <p:nvPr/>
            </p:nvSpPr>
            <p:spPr>
              <a:xfrm flipV="1">
                <a:off x="38112104" y="21844681"/>
                <a:ext cx="3426377" cy="796807"/>
              </a:xfrm>
              <a:prstGeom prst="roundRect">
                <a:avLst>
                  <a:gd name="adj" fmla="val 10783"/>
                </a:avLst>
              </a:prstGeom>
              <a:noFill/>
              <a:ln w="12700"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grpSp>
            <p:nvGrpSpPr>
              <p:cNvPr id="600" name="组合 599">
                <a:extLst>
                  <a:ext uri="{FF2B5EF4-FFF2-40B4-BE49-F238E27FC236}">
                    <a16:creationId xmlns:a16="http://schemas.microsoft.com/office/drawing/2014/main" id="{474F1722-2D44-462C-A647-49128E1A67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40588519" y="21927787"/>
                <a:ext cx="287535" cy="472744"/>
                <a:chOff x="3889805" y="2143177"/>
                <a:chExt cx="295437" cy="507199"/>
              </a:xfrm>
              <a:solidFill>
                <a:srgbClr val="8FAADC"/>
              </a:solidFill>
            </p:grpSpPr>
            <p:sp>
              <p:nvSpPr>
                <p:cNvPr id="601" name="矩形 600">
                  <a:extLst>
                    <a:ext uri="{FF2B5EF4-FFF2-40B4-BE49-F238E27FC236}">
                      <a16:creationId xmlns:a16="http://schemas.microsoft.com/office/drawing/2014/main" id="{35EC443C-D4D8-45F3-B775-ECC8DCC59909}"/>
                    </a:ext>
                  </a:extLst>
                </p:cNvPr>
                <p:cNvSpPr/>
                <p:nvPr/>
              </p:nvSpPr>
              <p:spPr>
                <a:xfrm>
                  <a:off x="3889805" y="2143177"/>
                  <a:ext cx="76249" cy="5071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02" name="矩形 601">
                  <a:extLst>
                    <a:ext uri="{FF2B5EF4-FFF2-40B4-BE49-F238E27FC236}">
                      <a16:creationId xmlns:a16="http://schemas.microsoft.com/office/drawing/2014/main" id="{8597D428-AC0A-4CC4-A1CD-B8B1BC1190A3}"/>
                    </a:ext>
                  </a:extLst>
                </p:cNvPr>
                <p:cNvSpPr/>
                <p:nvPr/>
              </p:nvSpPr>
              <p:spPr>
                <a:xfrm>
                  <a:off x="4000557" y="2205941"/>
                  <a:ext cx="76249" cy="3816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03" name="矩形 602">
                  <a:extLst>
                    <a:ext uri="{FF2B5EF4-FFF2-40B4-BE49-F238E27FC236}">
                      <a16:creationId xmlns:a16="http://schemas.microsoft.com/office/drawing/2014/main" id="{FA3039A7-335E-40C2-B9A0-704FD2D02821}"/>
                    </a:ext>
                  </a:extLst>
                </p:cNvPr>
                <p:cNvSpPr/>
                <p:nvPr/>
              </p:nvSpPr>
              <p:spPr>
                <a:xfrm>
                  <a:off x="4108993" y="2274584"/>
                  <a:ext cx="76249" cy="2544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</p:grpSp>
          <p:cxnSp>
            <p:nvCxnSpPr>
              <p:cNvPr id="604" name="直接箭头连接符 603">
                <a:extLst>
                  <a:ext uri="{FF2B5EF4-FFF2-40B4-BE49-F238E27FC236}">
                    <a16:creationId xmlns:a16="http://schemas.microsoft.com/office/drawing/2014/main" id="{6AFAFC87-314B-440D-9126-2E74F2E06E7A}"/>
                  </a:ext>
                </a:extLst>
              </p:cNvPr>
              <p:cNvCxnSpPr>
                <a:cxnSpLocks/>
                <a:stCxn id="603" idx="3"/>
                <a:endCxn id="605" idx="1"/>
              </p:cNvCxnSpPr>
              <p:nvPr/>
            </p:nvCxnSpPr>
            <p:spPr>
              <a:xfrm rot="10800000">
                <a:off x="40317994" y="22159464"/>
                <a:ext cx="270525" cy="0"/>
              </a:xfrm>
              <a:prstGeom prst="straightConnector1">
                <a:avLst/>
              </a:prstGeom>
              <a:ln w="19050">
                <a:solidFill>
                  <a:srgbClr val="59595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矩形 604">
                <a:extLst>
                  <a:ext uri="{FF2B5EF4-FFF2-40B4-BE49-F238E27FC236}">
                    <a16:creationId xmlns:a16="http://schemas.microsoft.com/office/drawing/2014/main" id="{DFC0EA1B-E6E2-47B8-9F7B-5985FF1ECC12}"/>
                  </a:ext>
                </a:extLst>
              </p:cNvPr>
              <p:cNvSpPr/>
              <p:nvPr/>
            </p:nvSpPr>
            <p:spPr>
              <a:xfrm rot="10800000">
                <a:off x="40224816" y="21968199"/>
                <a:ext cx="93178" cy="382530"/>
              </a:xfrm>
              <a:prstGeom prst="rect">
                <a:avLst/>
              </a:prstGeom>
              <a:solidFill>
                <a:srgbClr val="8FAADC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grpSp>
            <p:nvGrpSpPr>
              <p:cNvPr id="606" name="组合 605">
                <a:extLst>
                  <a:ext uri="{FF2B5EF4-FFF2-40B4-BE49-F238E27FC236}">
                    <a16:creationId xmlns:a16="http://schemas.microsoft.com/office/drawing/2014/main" id="{E7BBBC89-D556-4F52-B4BE-40D98DC6A09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39663032" y="21922949"/>
                <a:ext cx="287535" cy="472744"/>
                <a:chOff x="3889805" y="2143177"/>
                <a:chExt cx="295437" cy="507199"/>
              </a:xfrm>
              <a:solidFill>
                <a:srgbClr val="F8CBAD"/>
              </a:solidFill>
            </p:grpSpPr>
            <p:sp>
              <p:nvSpPr>
                <p:cNvPr id="607" name="矩形 606">
                  <a:extLst>
                    <a:ext uri="{FF2B5EF4-FFF2-40B4-BE49-F238E27FC236}">
                      <a16:creationId xmlns:a16="http://schemas.microsoft.com/office/drawing/2014/main" id="{81A05548-6273-43D5-AB60-88F3C8E49A7D}"/>
                    </a:ext>
                  </a:extLst>
                </p:cNvPr>
                <p:cNvSpPr/>
                <p:nvPr/>
              </p:nvSpPr>
              <p:spPr>
                <a:xfrm>
                  <a:off x="3889805" y="2143177"/>
                  <a:ext cx="76249" cy="5071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08" name="矩形 607">
                  <a:extLst>
                    <a:ext uri="{FF2B5EF4-FFF2-40B4-BE49-F238E27FC236}">
                      <a16:creationId xmlns:a16="http://schemas.microsoft.com/office/drawing/2014/main" id="{F2AE47EC-1938-4E0E-B567-85E63E60472A}"/>
                    </a:ext>
                  </a:extLst>
                </p:cNvPr>
                <p:cNvSpPr/>
                <p:nvPr/>
              </p:nvSpPr>
              <p:spPr>
                <a:xfrm>
                  <a:off x="4000557" y="2205941"/>
                  <a:ext cx="76249" cy="3816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09" name="矩形 608">
                  <a:extLst>
                    <a:ext uri="{FF2B5EF4-FFF2-40B4-BE49-F238E27FC236}">
                      <a16:creationId xmlns:a16="http://schemas.microsoft.com/office/drawing/2014/main" id="{D2A4BCF9-0CB0-4A25-BBDC-CABDF27D710F}"/>
                    </a:ext>
                  </a:extLst>
                </p:cNvPr>
                <p:cNvSpPr/>
                <p:nvPr/>
              </p:nvSpPr>
              <p:spPr>
                <a:xfrm>
                  <a:off x="4108993" y="2274584"/>
                  <a:ext cx="76249" cy="2544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</p:grpSp>
          <p:cxnSp>
            <p:nvCxnSpPr>
              <p:cNvPr id="610" name="直接箭头连接符 609">
                <a:extLst>
                  <a:ext uri="{FF2B5EF4-FFF2-40B4-BE49-F238E27FC236}">
                    <a16:creationId xmlns:a16="http://schemas.microsoft.com/office/drawing/2014/main" id="{FD4BDC92-571B-4E4B-8243-B578F5BCDAD0}"/>
                  </a:ext>
                </a:extLst>
              </p:cNvPr>
              <p:cNvCxnSpPr>
                <a:cxnSpLocks/>
                <a:stCxn id="605" idx="3"/>
                <a:endCxn id="607" idx="1"/>
              </p:cNvCxnSpPr>
              <p:nvPr/>
            </p:nvCxnSpPr>
            <p:spPr>
              <a:xfrm rot="10800000">
                <a:off x="39950567" y="22159321"/>
                <a:ext cx="274249" cy="143"/>
              </a:xfrm>
              <a:prstGeom prst="straightConnector1">
                <a:avLst/>
              </a:prstGeom>
              <a:ln w="19050">
                <a:solidFill>
                  <a:srgbClr val="59595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直接箭头连接符 611">
                <a:extLst>
                  <a:ext uri="{FF2B5EF4-FFF2-40B4-BE49-F238E27FC236}">
                    <a16:creationId xmlns:a16="http://schemas.microsoft.com/office/drawing/2014/main" id="{B4F071D1-A0A2-48E9-99CA-23A8CC344DAB}"/>
                  </a:ext>
                </a:extLst>
              </p:cNvPr>
              <p:cNvCxnSpPr>
                <a:cxnSpLocks/>
                <a:stCxn id="609" idx="3"/>
                <a:endCxn id="620" idx="3"/>
              </p:cNvCxnSpPr>
              <p:nvPr/>
            </p:nvCxnSpPr>
            <p:spPr>
              <a:xfrm flipH="1" flipV="1">
                <a:off x="39427769" y="22151455"/>
                <a:ext cx="235263" cy="3171"/>
              </a:xfrm>
              <a:prstGeom prst="straightConnector1">
                <a:avLst/>
              </a:prstGeom>
              <a:ln w="19050">
                <a:solidFill>
                  <a:srgbClr val="59595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3" name="流程图: 汇总连接 612">
                <a:extLst>
                  <a:ext uri="{FF2B5EF4-FFF2-40B4-BE49-F238E27FC236}">
                    <a16:creationId xmlns:a16="http://schemas.microsoft.com/office/drawing/2014/main" id="{B5B17BB2-3EF9-4597-BC50-909715FB8E7B}"/>
                  </a:ext>
                </a:extLst>
              </p:cNvPr>
              <p:cNvSpPr/>
              <p:nvPr/>
            </p:nvSpPr>
            <p:spPr>
              <a:xfrm rot="10800000">
                <a:off x="38582250" y="22060094"/>
                <a:ext cx="182880" cy="182880"/>
              </a:xfrm>
              <a:prstGeom prst="flowChartSummingJunction">
                <a:avLst/>
              </a:prstGeom>
              <a:noFill/>
              <a:ln w="19050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cxnSp>
            <p:nvCxnSpPr>
              <p:cNvPr id="614" name="直接箭头连接符 613">
                <a:extLst>
                  <a:ext uri="{FF2B5EF4-FFF2-40B4-BE49-F238E27FC236}">
                    <a16:creationId xmlns:a16="http://schemas.microsoft.com/office/drawing/2014/main" id="{D2AD55AC-F471-4E83-BE6B-12FA89A7F090}"/>
                  </a:ext>
                </a:extLst>
              </p:cNvPr>
              <p:cNvCxnSpPr>
                <a:cxnSpLocks/>
                <a:stCxn id="620" idx="1"/>
                <a:endCxn id="613" idx="2"/>
              </p:cNvCxnSpPr>
              <p:nvPr/>
            </p:nvCxnSpPr>
            <p:spPr>
              <a:xfrm flipH="1">
                <a:off x="38765130" y="22151455"/>
                <a:ext cx="213117" cy="79"/>
              </a:xfrm>
              <a:prstGeom prst="straightConnector1">
                <a:avLst/>
              </a:prstGeom>
              <a:ln w="19050">
                <a:solidFill>
                  <a:srgbClr val="59595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接箭头连接符 614">
                <a:extLst>
                  <a:ext uri="{FF2B5EF4-FFF2-40B4-BE49-F238E27FC236}">
                    <a16:creationId xmlns:a16="http://schemas.microsoft.com/office/drawing/2014/main" id="{A4BE57B2-0658-4B26-835A-DC050DD7D79B}"/>
                  </a:ext>
                </a:extLst>
              </p:cNvPr>
              <p:cNvCxnSpPr>
                <a:cxnSpLocks/>
                <a:endCxn id="613" idx="0"/>
              </p:cNvCxnSpPr>
              <p:nvPr/>
            </p:nvCxnSpPr>
            <p:spPr>
              <a:xfrm flipH="1" flipV="1">
                <a:off x="38673690" y="22242974"/>
                <a:ext cx="191" cy="190782"/>
              </a:xfrm>
              <a:prstGeom prst="straightConnector1">
                <a:avLst/>
              </a:prstGeom>
              <a:ln w="19050">
                <a:solidFill>
                  <a:srgbClr val="59595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接箭头连接符 616">
                <a:extLst>
                  <a:ext uri="{FF2B5EF4-FFF2-40B4-BE49-F238E27FC236}">
                    <a16:creationId xmlns:a16="http://schemas.microsoft.com/office/drawing/2014/main" id="{EB647C0D-ABCF-45DF-BE02-21B18FAB50F8}"/>
                  </a:ext>
                </a:extLst>
              </p:cNvPr>
              <p:cNvCxnSpPr>
                <a:cxnSpLocks/>
                <a:stCxn id="613" idx="6"/>
                <a:endCxn id="622" idx="3"/>
              </p:cNvCxnSpPr>
              <p:nvPr/>
            </p:nvCxnSpPr>
            <p:spPr>
              <a:xfrm flipH="1">
                <a:off x="38365863" y="22151534"/>
                <a:ext cx="216387" cy="358"/>
              </a:xfrm>
              <a:prstGeom prst="straightConnector1">
                <a:avLst/>
              </a:prstGeom>
              <a:ln w="19050">
                <a:solidFill>
                  <a:srgbClr val="59595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0" name="文本框 619">
                    <a:extLst>
                      <a:ext uri="{FF2B5EF4-FFF2-40B4-BE49-F238E27FC236}">
                        <a16:creationId xmlns:a16="http://schemas.microsoft.com/office/drawing/2014/main" id="{D75A5C2B-5C3A-4273-B937-EEF0E381033A}"/>
                      </a:ext>
                    </a:extLst>
                  </p:cNvPr>
                  <p:cNvSpPr txBox="1"/>
                  <p:nvPr/>
                </p:nvSpPr>
                <p:spPr>
                  <a:xfrm>
                    <a:off x="38978247" y="22036039"/>
                    <a:ext cx="449522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9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900" b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en-CA" altLang="zh-CN" sz="9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US" altLang="zh-CN" sz="9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CA" altLang="zh-CN" sz="9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9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altLang="zh-CN" sz="9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b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𝐭</m:t>
                              </m:r>
                            </m:e>
                            <m:sub>
                              <m:r>
                                <a:rPr lang="en-CA" altLang="zh-CN" sz="9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9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20" name="文本框 619">
                    <a:extLst>
                      <a:ext uri="{FF2B5EF4-FFF2-40B4-BE49-F238E27FC236}">
                        <a16:creationId xmlns:a16="http://schemas.microsoft.com/office/drawing/2014/main" id="{D75A5C2B-5C3A-4273-B937-EEF0E3810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78247" y="22036039"/>
                    <a:ext cx="449522" cy="230832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l="-945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1" name="文本框 620">
                    <a:extLst>
                      <a:ext uri="{FF2B5EF4-FFF2-40B4-BE49-F238E27FC236}">
                        <a16:creationId xmlns:a16="http://schemas.microsoft.com/office/drawing/2014/main" id="{F1F1F342-0B0B-4AA7-B284-13E575BB2FEA}"/>
                      </a:ext>
                    </a:extLst>
                  </p:cNvPr>
                  <p:cNvSpPr txBox="1"/>
                  <p:nvPr/>
                </p:nvSpPr>
                <p:spPr>
                  <a:xfrm>
                    <a:off x="38606953" y="22358923"/>
                    <a:ext cx="182880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900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900" b="1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9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21" name="文本框 620">
                    <a:extLst>
                      <a:ext uri="{FF2B5EF4-FFF2-40B4-BE49-F238E27FC236}">
                        <a16:creationId xmlns:a16="http://schemas.microsoft.com/office/drawing/2014/main" id="{F1F1F342-0B0B-4AA7-B284-13E575BB2F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06953" y="22358923"/>
                    <a:ext cx="182880" cy="230832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l="-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2" name="文本框 621">
                    <a:extLst>
                      <a:ext uri="{FF2B5EF4-FFF2-40B4-BE49-F238E27FC236}">
                        <a16:creationId xmlns:a16="http://schemas.microsoft.com/office/drawing/2014/main" id="{E9654412-A128-48DF-9BE8-73647F284E01}"/>
                      </a:ext>
                    </a:extLst>
                  </p:cNvPr>
                  <p:cNvSpPr txBox="1"/>
                  <p:nvPr/>
                </p:nvSpPr>
                <p:spPr>
                  <a:xfrm>
                    <a:off x="38178889" y="22036476"/>
                    <a:ext cx="186974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altLang="zh-CN" sz="9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oMath>
                      </m:oMathPara>
                    </a14:m>
                    <a:endParaRPr lang="zh-CN" altLang="en-US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22" name="文本框 621">
                    <a:extLst>
                      <a:ext uri="{FF2B5EF4-FFF2-40B4-BE49-F238E27FC236}">
                        <a16:creationId xmlns:a16="http://schemas.microsoft.com/office/drawing/2014/main" id="{E9654412-A128-48DF-9BE8-73647F284E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78889" y="22036476"/>
                    <a:ext cx="186974" cy="230832"/>
                  </a:xfrm>
                  <a:prstGeom prst="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3" name="梯形 622">
                    <a:extLst>
                      <a:ext uri="{FF2B5EF4-FFF2-40B4-BE49-F238E27FC236}">
                        <a16:creationId xmlns:a16="http://schemas.microsoft.com/office/drawing/2014/main" id="{24AEFBF5-4CE4-472E-AE78-08C476754C5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1054509" y="22132887"/>
                    <a:ext cx="356270" cy="312543"/>
                  </a:xfrm>
                  <a:prstGeom prst="trapezoid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oMath>
                      </m:oMathPara>
                    </a14:m>
                    <a:endParaRPr lang="zh-CN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3" name="梯形 622">
                    <a:extLst>
                      <a:ext uri="{FF2B5EF4-FFF2-40B4-BE49-F238E27FC236}">
                        <a16:creationId xmlns:a16="http://schemas.microsoft.com/office/drawing/2014/main" id="{24AEFBF5-4CE4-472E-AE78-08C476754C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1054509" y="22132887"/>
                    <a:ext cx="356270" cy="312543"/>
                  </a:xfrm>
                  <a:prstGeom prst="trapezoid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4" name="直接箭头连接符 623">
                <a:extLst>
                  <a:ext uri="{FF2B5EF4-FFF2-40B4-BE49-F238E27FC236}">
                    <a16:creationId xmlns:a16="http://schemas.microsoft.com/office/drawing/2014/main" id="{E0D16956-92C8-4C8A-AC7B-8300952ADAF9}"/>
                  </a:ext>
                </a:extLst>
              </p:cNvPr>
              <p:cNvCxnSpPr>
                <a:cxnSpLocks/>
                <a:stCxn id="623" idx="0"/>
              </p:cNvCxnSpPr>
              <p:nvPr/>
            </p:nvCxnSpPr>
            <p:spPr>
              <a:xfrm flipH="1">
                <a:off x="40868600" y="22289159"/>
                <a:ext cx="207773" cy="2516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8" name="文本框 627">
                    <a:extLst>
                      <a:ext uri="{FF2B5EF4-FFF2-40B4-BE49-F238E27FC236}">
                        <a16:creationId xmlns:a16="http://schemas.microsoft.com/office/drawing/2014/main" id="{9F7E085C-2617-4C2A-B51A-581D15713EAA}"/>
                      </a:ext>
                    </a:extLst>
                  </p:cNvPr>
                  <p:cNvSpPr txBox="1"/>
                  <p:nvPr/>
                </p:nvSpPr>
                <p:spPr>
                  <a:xfrm>
                    <a:off x="40078543" y="22370563"/>
                    <a:ext cx="37928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9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b="1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zh-CN" sz="9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𝐿𝑚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28" name="文本框 627">
                    <a:extLst>
                      <a:ext uri="{FF2B5EF4-FFF2-40B4-BE49-F238E27FC236}">
                        <a16:creationId xmlns:a16="http://schemas.microsoft.com/office/drawing/2014/main" id="{9F7E085C-2617-4C2A-B51A-581D15713E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78543" y="22370563"/>
                    <a:ext cx="379280" cy="230832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9" name="文本框 628">
                    <a:extLst>
                      <a:ext uri="{FF2B5EF4-FFF2-40B4-BE49-F238E27FC236}">
                        <a16:creationId xmlns:a16="http://schemas.microsoft.com/office/drawing/2014/main" id="{3CBFC8F1-3F86-4977-97B4-B6F374CCD8F0}"/>
                      </a:ext>
                    </a:extLst>
                  </p:cNvPr>
                  <p:cNvSpPr txBox="1"/>
                  <p:nvPr/>
                </p:nvSpPr>
                <p:spPr>
                  <a:xfrm>
                    <a:off x="40623963" y="22370563"/>
                    <a:ext cx="228108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9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en-US" altLang="zh-CN" sz="9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29" name="文本框 628">
                    <a:extLst>
                      <a:ext uri="{FF2B5EF4-FFF2-40B4-BE49-F238E27FC236}">
                        <a16:creationId xmlns:a16="http://schemas.microsoft.com/office/drawing/2014/main" id="{3CBFC8F1-3F86-4977-97B4-B6F374CCD8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23963" y="22370563"/>
                    <a:ext cx="228108" cy="230832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0" name="文本框 629">
                    <a:extLst>
                      <a:ext uri="{FF2B5EF4-FFF2-40B4-BE49-F238E27FC236}">
                        <a16:creationId xmlns:a16="http://schemas.microsoft.com/office/drawing/2014/main" id="{4F1FC8AB-F123-4DB1-B8EE-C4F9C3C5C7C8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570" y="22370563"/>
                    <a:ext cx="37928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zh-CN" altLang="en-US" sz="9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𝒟</m:t>
                          </m:r>
                        </m:oMath>
                      </m:oMathPara>
                    </a14:m>
                    <a:endParaRPr lang="en-US" altLang="zh-CN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0" name="文本框 629">
                    <a:extLst>
                      <a:ext uri="{FF2B5EF4-FFF2-40B4-BE49-F238E27FC236}">
                        <a16:creationId xmlns:a16="http://schemas.microsoft.com/office/drawing/2014/main" id="{4F1FC8AB-F123-4DB1-B8EE-C4F9C3C5C7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570" y="22370563"/>
                    <a:ext cx="379280" cy="230832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5" name="文本框 634">
                    <a:extLst>
                      <a:ext uri="{FF2B5EF4-FFF2-40B4-BE49-F238E27FC236}">
                        <a16:creationId xmlns:a16="http://schemas.microsoft.com/office/drawing/2014/main" id="{5E1E8357-A63C-4ECC-BB5C-1DF9C5A75F37}"/>
                      </a:ext>
                    </a:extLst>
                  </p:cNvPr>
                  <p:cNvSpPr txBox="1"/>
                  <p:nvPr/>
                </p:nvSpPr>
                <p:spPr>
                  <a:xfrm>
                    <a:off x="41159164" y="21883846"/>
                    <a:ext cx="172929" cy="261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5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zh-CN" altLang="en-US" sz="105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5" name="文本框 634">
                    <a:extLst>
                      <a:ext uri="{FF2B5EF4-FFF2-40B4-BE49-F238E27FC236}">
                        <a16:creationId xmlns:a16="http://schemas.microsoft.com/office/drawing/2014/main" id="{5E1E8357-A63C-4ECC-BB5C-1DF9C5A75F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59164" y="21883846"/>
                    <a:ext cx="172929" cy="261610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6" name="直接箭头连接符 635">
                <a:extLst>
                  <a:ext uri="{FF2B5EF4-FFF2-40B4-BE49-F238E27FC236}">
                    <a16:creationId xmlns:a16="http://schemas.microsoft.com/office/drawing/2014/main" id="{CCA99ED7-D432-41E4-81D1-3C755683FD09}"/>
                  </a:ext>
                </a:extLst>
              </p:cNvPr>
              <p:cNvCxnSpPr>
                <a:cxnSpLocks/>
                <a:stCxn id="635" idx="1"/>
              </p:cNvCxnSpPr>
              <p:nvPr/>
            </p:nvCxnSpPr>
            <p:spPr>
              <a:xfrm flipH="1">
                <a:off x="40871783" y="22014651"/>
                <a:ext cx="287381" cy="2387"/>
              </a:xfrm>
              <a:prstGeom prst="straightConnector1">
                <a:avLst/>
              </a:prstGeom>
              <a:ln w="19050">
                <a:solidFill>
                  <a:srgbClr val="59595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9" name="文本框 638">
                <a:extLst>
                  <a:ext uri="{FF2B5EF4-FFF2-40B4-BE49-F238E27FC236}">
                    <a16:creationId xmlns:a16="http://schemas.microsoft.com/office/drawing/2014/main" id="{5EC304F9-8FF0-4647-BA16-D451EDE08CE4}"/>
                  </a:ext>
                </a:extLst>
              </p:cNvPr>
              <p:cNvSpPr txBox="1"/>
              <p:nvPr/>
            </p:nvSpPr>
            <p:spPr>
              <a:xfrm>
                <a:off x="38832525" y="22649122"/>
                <a:ext cx="18241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Lagrangian</a:t>
                </a:r>
                <a:r>
                  <a: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Modeling</a:t>
                </a:r>
                <a:endPara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40" name="文本框 639">
              <a:extLst>
                <a:ext uri="{FF2B5EF4-FFF2-40B4-BE49-F238E27FC236}">
                  <a16:creationId xmlns:a16="http://schemas.microsoft.com/office/drawing/2014/main" id="{20F32149-66D7-463F-BED8-820032BEC61D}"/>
                </a:ext>
              </a:extLst>
            </p:cNvPr>
            <p:cNvSpPr txBox="1"/>
            <p:nvPr/>
          </p:nvSpPr>
          <p:spPr>
            <a:xfrm>
              <a:off x="40113380" y="20238344"/>
              <a:ext cx="182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Eulerian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Modeling</a:t>
              </a:r>
              <a:endPara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B69DBB0-769A-404C-A664-EC698233569E}"/>
                </a:ext>
              </a:extLst>
            </p:cNvPr>
            <p:cNvGrpSpPr/>
            <p:nvPr/>
          </p:nvGrpSpPr>
          <p:grpSpPr>
            <a:xfrm>
              <a:off x="42883561" y="20463437"/>
              <a:ext cx="1170681" cy="1171967"/>
              <a:chOff x="42883561" y="20463437"/>
              <a:chExt cx="1170681" cy="1171967"/>
            </a:xfrm>
          </p:grpSpPr>
          <p:pic>
            <p:nvPicPr>
              <p:cNvPr id="270" name="图片 269">
                <a:extLst>
                  <a:ext uri="{FF2B5EF4-FFF2-40B4-BE49-F238E27FC236}">
                    <a16:creationId xmlns:a16="http://schemas.microsoft.com/office/drawing/2014/main" id="{D0C5A38E-03A9-479F-8892-49351621C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464" t="20187" r="6037" b="18560"/>
              <a:stretch/>
            </p:blipFill>
            <p:spPr>
              <a:xfrm>
                <a:off x="43000064" y="20773774"/>
                <a:ext cx="943113" cy="660213"/>
              </a:xfrm>
              <a:prstGeom prst="rect">
                <a:avLst/>
              </a:prstGeom>
            </p:spPr>
          </p:pic>
          <p:grpSp>
            <p:nvGrpSpPr>
              <p:cNvPr id="450" name="组合 449">
                <a:extLst>
                  <a:ext uri="{FF2B5EF4-FFF2-40B4-BE49-F238E27FC236}">
                    <a16:creationId xmlns:a16="http://schemas.microsoft.com/office/drawing/2014/main" id="{0A29B39A-14DF-453D-B101-5D65C60BC3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883561" y="20463437"/>
                <a:ext cx="1170681" cy="1171967"/>
                <a:chOff x="9255306" y="5123068"/>
                <a:chExt cx="826348" cy="827255"/>
              </a:xfrm>
              <a:solidFill>
                <a:schemeClr val="accent2">
                  <a:lumMod val="60000"/>
                  <a:lumOff val="40000"/>
                  <a:alpha val="10000"/>
                </a:schemeClr>
              </a:solidFill>
            </p:grpSpPr>
            <p:grpSp>
              <p:nvGrpSpPr>
                <p:cNvPr id="451" name="组合 450">
                  <a:extLst>
                    <a:ext uri="{FF2B5EF4-FFF2-40B4-BE49-F238E27FC236}">
                      <a16:creationId xmlns:a16="http://schemas.microsoft.com/office/drawing/2014/main" id="{0C1285FA-5564-4FDA-8E08-E7F449726F71}"/>
                    </a:ext>
                  </a:extLst>
                </p:cNvPr>
                <p:cNvGrpSpPr/>
                <p:nvPr/>
              </p:nvGrpSpPr>
              <p:grpSpPr>
                <a:xfrm>
                  <a:off x="9373459" y="5123068"/>
                  <a:ext cx="708195" cy="708913"/>
                  <a:chOff x="9373459" y="5123068"/>
                  <a:chExt cx="708195" cy="708913"/>
                </a:xfrm>
                <a:grpFill/>
              </p:grpSpPr>
              <p:sp>
                <p:nvSpPr>
                  <p:cNvPr id="457" name="立方体 456">
                    <a:extLst>
                      <a:ext uri="{FF2B5EF4-FFF2-40B4-BE49-F238E27FC236}">
                        <a16:creationId xmlns:a16="http://schemas.microsoft.com/office/drawing/2014/main" id="{4FA143B0-DE9B-4391-8449-FD8B3A927EE7}"/>
                      </a:ext>
                    </a:extLst>
                  </p:cNvPr>
                  <p:cNvSpPr/>
                  <p:nvPr/>
                </p:nvSpPr>
                <p:spPr>
                  <a:xfrm>
                    <a:off x="9373459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00"/>
                  </a:p>
                </p:txBody>
              </p:sp>
              <p:sp>
                <p:nvSpPr>
                  <p:cNvPr id="458" name="立方体 457">
                    <a:extLst>
                      <a:ext uri="{FF2B5EF4-FFF2-40B4-BE49-F238E27FC236}">
                        <a16:creationId xmlns:a16="http://schemas.microsoft.com/office/drawing/2014/main" id="{D2229E39-C916-472D-8C28-97D140DF28FE}"/>
                      </a:ext>
                    </a:extLst>
                  </p:cNvPr>
                  <p:cNvSpPr/>
                  <p:nvPr/>
                </p:nvSpPr>
                <p:spPr>
                  <a:xfrm>
                    <a:off x="9667750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00"/>
                  </a:p>
                </p:txBody>
              </p:sp>
              <p:sp>
                <p:nvSpPr>
                  <p:cNvPr id="459" name="立方体 458">
                    <a:extLst>
                      <a:ext uri="{FF2B5EF4-FFF2-40B4-BE49-F238E27FC236}">
                        <a16:creationId xmlns:a16="http://schemas.microsoft.com/office/drawing/2014/main" id="{5C9B7DA2-282E-44C3-9472-D34FB31D1205}"/>
                      </a:ext>
                    </a:extLst>
                  </p:cNvPr>
                  <p:cNvSpPr/>
                  <p:nvPr/>
                </p:nvSpPr>
                <p:spPr>
                  <a:xfrm>
                    <a:off x="9373459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00"/>
                  </a:p>
                </p:txBody>
              </p:sp>
              <p:sp>
                <p:nvSpPr>
                  <p:cNvPr id="460" name="立方体 459">
                    <a:extLst>
                      <a:ext uri="{FF2B5EF4-FFF2-40B4-BE49-F238E27FC236}">
                        <a16:creationId xmlns:a16="http://schemas.microsoft.com/office/drawing/2014/main" id="{392E0769-81F6-4949-B4B4-2530101FD1CF}"/>
                      </a:ext>
                    </a:extLst>
                  </p:cNvPr>
                  <p:cNvSpPr/>
                  <p:nvPr/>
                </p:nvSpPr>
                <p:spPr>
                  <a:xfrm>
                    <a:off x="9667750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00"/>
                  </a:p>
                </p:txBody>
              </p:sp>
            </p:grpSp>
            <p:grpSp>
              <p:nvGrpSpPr>
                <p:cNvPr id="452" name="组合 451">
                  <a:extLst>
                    <a:ext uri="{FF2B5EF4-FFF2-40B4-BE49-F238E27FC236}">
                      <a16:creationId xmlns:a16="http://schemas.microsoft.com/office/drawing/2014/main" id="{85A0EBA2-8ABC-4F25-B0C4-6655A25E8F92}"/>
                    </a:ext>
                  </a:extLst>
                </p:cNvPr>
                <p:cNvGrpSpPr/>
                <p:nvPr/>
              </p:nvGrpSpPr>
              <p:grpSpPr>
                <a:xfrm>
                  <a:off x="9255306" y="5241410"/>
                  <a:ext cx="708195" cy="708913"/>
                  <a:chOff x="9373459" y="5123068"/>
                  <a:chExt cx="708195" cy="708913"/>
                </a:xfrm>
                <a:grpFill/>
              </p:grpSpPr>
              <p:sp>
                <p:nvSpPr>
                  <p:cNvPr id="453" name="立方体 452">
                    <a:extLst>
                      <a:ext uri="{FF2B5EF4-FFF2-40B4-BE49-F238E27FC236}">
                        <a16:creationId xmlns:a16="http://schemas.microsoft.com/office/drawing/2014/main" id="{28E81530-926D-44D3-A83D-3F1826F572F5}"/>
                      </a:ext>
                    </a:extLst>
                  </p:cNvPr>
                  <p:cNvSpPr/>
                  <p:nvPr/>
                </p:nvSpPr>
                <p:spPr>
                  <a:xfrm>
                    <a:off x="9373459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00"/>
                  </a:p>
                </p:txBody>
              </p:sp>
              <p:sp>
                <p:nvSpPr>
                  <p:cNvPr id="454" name="立方体 453">
                    <a:extLst>
                      <a:ext uri="{FF2B5EF4-FFF2-40B4-BE49-F238E27FC236}">
                        <a16:creationId xmlns:a16="http://schemas.microsoft.com/office/drawing/2014/main" id="{C17F09E9-105C-435A-8E3D-EC6B1C657666}"/>
                      </a:ext>
                    </a:extLst>
                  </p:cNvPr>
                  <p:cNvSpPr/>
                  <p:nvPr/>
                </p:nvSpPr>
                <p:spPr>
                  <a:xfrm>
                    <a:off x="9667750" y="5419479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00"/>
                  </a:p>
                </p:txBody>
              </p:sp>
              <p:sp>
                <p:nvSpPr>
                  <p:cNvPr id="455" name="立方体 454">
                    <a:extLst>
                      <a:ext uri="{FF2B5EF4-FFF2-40B4-BE49-F238E27FC236}">
                        <a16:creationId xmlns:a16="http://schemas.microsoft.com/office/drawing/2014/main" id="{B7BD622F-97F5-40CB-8D8D-8EDAC19C467F}"/>
                      </a:ext>
                    </a:extLst>
                  </p:cNvPr>
                  <p:cNvSpPr/>
                  <p:nvPr/>
                </p:nvSpPr>
                <p:spPr>
                  <a:xfrm>
                    <a:off x="9373459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00"/>
                  </a:p>
                </p:txBody>
              </p:sp>
              <p:sp>
                <p:nvSpPr>
                  <p:cNvPr id="456" name="立方体 455">
                    <a:extLst>
                      <a:ext uri="{FF2B5EF4-FFF2-40B4-BE49-F238E27FC236}">
                        <a16:creationId xmlns:a16="http://schemas.microsoft.com/office/drawing/2014/main" id="{D556FAEC-E0E0-40CA-940D-529680A50DCF}"/>
                      </a:ext>
                    </a:extLst>
                  </p:cNvPr>
                  <p:cNvSpPr/>
                  <p:nvPr/>
                </p:nvSpPr>
                <p:spPr>
                  <a:xfrm>
                    <a:off x="9667750" y="5123068"/>
                    <a:ext cx="413904" cy="412502"/>
                  </a:xfrm>
                  <a:prstGeom prst="cube">
                    <a:avLst>
                      <a:gd name="adj" fmla="val 29084"/>
                    </a:avLst>
                  </a:prstGeom>
                  <a:grpFill/>
                  <a:ln w="6350">
                    <a:solidFill>
                      <a:schemeClr val="tx1">
                        <a:lumMod val="95000"/>
                        <a:lumOff val="5000"/>
                        <a:alpha val="26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900"/>
                  </a:p>
                </p:txBody>
              </p:sp>
            </p:grpSp>
          </p:grpSp>
        </p:grpSp>
      </p:grpSp>
      <p:cxnSp>
        <p:nvCxnSpPr>
          <p:cNvPr id="664" name="连接符: 曲线 663">
            <a:extLst>
              <a:ext uri="{FF2B5EF4-FFF2-40B4-BE49-F238E27FC236}">
                <a16:creationId xmlns:a16="http://schemas.microsoft.com/office/drawing/2014/main" id="{2F039CA6-7ABF-42C2-B257-CD924ED36BBE}"/>
              </a:ext>
            </a:extLst>
          </p:cNvPr>
          <p:cNvCxnSpPr>
            <a:cxnSpLocks/>
            <a:stCxn id="740" idx="0"/>
            <a:endCxn id="687" idx="4"/>
          </p:cNvCxnSpPr>
          <p:nvPr/>
        </p:nvCxnSpPr>
        <p:spPr>
          <a:xfrm rot="5400000" flipH="1" flipV="1">
            <a:off x="21050198" y="12400689"/>
            <a:ext cx="1139587" cy="604528"/>
          </a:xfrm>
          <a:prstGeom prst="curvedConnector3">
            <a:avLst>
              <a:gd name="adj1" fmla="val 50000"/>
            </a:avLst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" name="椭圆 664">
            <a:extLst>
              <a:ext uri="{FF2B5EF4-FFF2-40B4-BE49-F238E27FC236}">
                <a16:creationId xmlns:a16="http://schemas.microsoft.com/office/drawing/2014/main" id="{58BA5621-9C51-43BD-8F64-87EB2A10401B}"/>
              </a:ext>
            </a:extLst>
          </p:cNvPr>
          <p:cNvSpPr/>
          <p:nvPr/>
        </p:nvSpPr>
        <p:spPr>
          <a:xfrm>
            <a:off x="26214402" y="12235747"/>
            <a:ext cx="98866" cy="1021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/>
          </a:p>
        </p:txBody>
      </p:sp>
      <p:cxnSp>
        <p:nvCxnSpPr>
          <p:cNvPr id="666" name="连接符: 曲线 665">
            <a:extLst>
              <a:ext uri="{FF2B5EF4-FFF2-40B4-BE49-F238E27FC236}">
                <a16:creationId xmlns:a16="http://schemas.microsoft.com/office/drawing/2014/main" id="{879D7C04-BDA6-4149-BC54-31A985645AA6}"/>
              </a:ext>
            </a:extLst>
          </p:cNvPr>
          <p:cNvCxnSpPr>
            <a:cxnSpLocks/>
            <a:stCxn id="705" idx="3"/>
            <a:endCxn id="665" idx="2"/>
          </p:cNvCxnSpPr>
          <p:nvPr/>
        </p:nvCxnSpPr>
        <p:spPr>
          <a:xfrm>
            <a:off x="25474706" y="12197737"/>
            <a:ext cx="739696" cy="89070"/>
          </a:xfrm>
          <a:prstGeom prst="curvedConnector3">
            <a:avLst>
              <a:gd name="adj1" fmla="val 50000"/>
            </a:avLst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连接符: 曲线 666">
            <a:extLst>
              <a:ext uri="{FF2B5EF4-FFF2-40B4-BE49-F238E27FC236}">
                <a16:creationId xmlns:a16="http://schemas.microsoft.com/office/drawing/2014/main" id="{A72E1125-C52B-4FBA-8375-4856E8922E4B}"/>
              </a:ext>
            </a:extLst>
          </p:cNvPr>
          <p:cNvCxnSpPr>
            <a:cxnSpLocks/>
          </p:cNvCxnSpPr>
          <p:nvPr/>
        </p:nvCxnSpPr>
        <p:spPr>
          <a:xfrm rot="5400000">
            <a:off x="25043345" y="12791751"/>
            <a:ext cx="1159816" cy="430681"/>
          </a:xfrm>
          <a:prstGeom prst="curvedConnector3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8" name="文本框 667">
                <a:extLst>
                  <a:ext uri="{FF2B5EF4-FFF2-40B4-BE49-F238E27FC236}">
                    <a16:creationId xmlns:a16="http://schemas.microsoft.com/office/drawing/2014/main" id="{05992545-4FF9-4C12-991A-7D9180042DB6}"/>
                  </a:ext>
                </a:extLst>
              </p:cNvPr>
              <p:cNvSpPr txBox="1"/>
              <p:nvPr/>
            </p:nvSpPr>
            <p:spPr>
              <a:xfrm>
                <a:off x="25919805" y="11500014"/>
                <a:ext cx="11754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Canonical 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8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b>
                        <m:r>
                          <a:rPr lang="en-US" altLang="zh-CN" sz="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68" name="文本框 667">
                <a:extLst>
                  <a:ext uri="{FF2B5EF4-FFF2-40B4-BE49-F238E27FC236}">
                    <a16:creationId xmlns:a16="http://schemas.microsoft.com/office/drawing/2014/main" id="{05992545-4FF9-4C12-991A-7D918004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9805" y="11500014"/>
                <a:ext cx="1175428" cy="215444"/>
              </a:xfrm>
              <a:prstGeom prst="rect">
                <a:avLst/>
              </a:prstGeom>
              <a:blipFill>
                <a:blip r:embed="rId6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9" name="组合 668">
            <a:extLst>
              <a:ext uri="{FF2B5EF4-FFF2-40B4-BE49-F238E27FC236}">
                <a16:creationId xmlns:a16="http://schemas.microsoft.com/office/drawing/2014/main" id="{7F0BA0EE-836A-488B-A770-9B0FEDFD081C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6158486" y="12906716"/>
            <a:ext cx="213626" cy="447148"/>
            <a:chOff x="3889802" y="2274583"/>
            <a:chExt cx="295438" cy="50669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1EFD9A80-7DA3-4809-BAA0-5487F75E5971}"/>
                </a:ext>
              </a:extLst>
            </p:cNvPr>
            <p:cNvSpPr/>
            <p:nvPr/>
          </p:nvSpPr>
          <p:spPr>
            <a:xfrm>
              <a:off x="3889802" y="2401256"/>
              <a:ext cx="76249" cy="2533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9104A5C-AE69-4AFB-A612-AF43B5B8D73E}"/>
                </a:ext>
              </a:extLst>
            </p:cNvPr>
            <p:cNvSpPr/>
            <p:nvPr/>
          </p:nvSpPr>
          <p:spPr>
            <a:xfrm>
              <a:off x="4000560" y="2337096"/>
              <a:ext cx="76249" cy="381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0D47910E-4201-4843-B2A4-163C39F50482}"/>
                </a:ext>
              </a:extLst>
            </p:cNvPr>
            <p:cNvSpPr/>
            <p:nvPr/>
          </p:nvSpPr>
          <p:spPr>
            <a:xfrm>
              <a:off x="4108991" y="2274583"/>
              <a:ext cx="76249" cy="506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</p:grpSp>
      <p:cxnSp>
        <p:nvCxnSpPr>
          <p:cNvPr id="670" name="连接符: 肘形 669">
            <a:extLst>
              <a:ext uri="{FF2B5EF4-FFF2-40B4-BE49-F238E27FC236}">
                <a16:creationId xmlns:a16="http://schemas.microsoft.com/office/drawing/2014/main" id="{4CD148CF-8AEE-400A-8EFE-5397D2C2AC08}"/>
              </a:ext>
            </a:extLst>
          </p:cNvPr>
          <p:cNvCxnSpPr>
            <a:cxnSpLocks/>
            <a:stCxn id="792" idx="1"/>
            <a:endCxn id="788" idx="1"/>
          </p:cNvCxnSpPr>
          <p:nvPr/>
        </p:nvCxnSpPr>
        <p:spPr>
          <a:xfrm rot="16200000" flipH="1">
            <a:off x="26282188" y="13220212"/>
            <a:ext cx="186890" cy="22067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1" name="组合 670">
            <a:extLst>
              <a:ext uri="{FF2B5EF4-FFF2-40B4-BE49-F238E27FC236}">
                <a16:creationId xmlns:a16="http://schemas.microsoft.com/office/drawing/2014/main" id="{458E088B-86C1-4F98-A82A-F35DE51D514C}"/>
              </a:ext>
            </a:extLst>
          </p:cNvPr>
          <p:cNvGrpSpPr/>
          <p:nvPr/>
        </p:nvGrpSpPr>
        <p:grpSpPr>
          <a:xfrm>
            <a:off x="26485969" y="13258001"/>
            <a:ext cx="410248" cy="331983"/>
            <a:chOff x="8193068" y="3747026"/>
            <a:chExt cx="467594" cy="331983"/>
          </a:xfrm>
        </p:grpSpPr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C0678A52-A5D0-498B-999A-3692D0E8DE62}"/>
                </a:ext>
              </a:extLst>
            </p:cNvPr>
            <p:cNvSpPr/>
            <p:nvPr/>
          </p:nvSpPr>
          <p:spPr>
            <a:xfrm>
              <a:off x="8193068" y="3747026"/>
              <a:ext cx="76249" cy="331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ED0698D8-F60D-4DE6-8E88-B4E72532C803}"/>
                </a:ext>
              </a:extLst>
            </p:cNvPr>
            <p:cNvSpPr/>
            <p:nvPr/>
          </p:nvSpPr>
          <p:spPr>
            <a:xfrm>
              <a:off x="8303820" y="3788108"/>
              <a:ext cx="76249" cy="24981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BA17416F-60AC-4D7E-BBE9-994F460B21A1}"/>
                </a:ext>
              </a:extLst>
            </p:cNvPr>
            <p:cNvSpPr/>
            <p:nvPr/>
          </p:nvSpPr>
          <p:spPr>
            <a:xfrm>
              <a:off x="8412256" y="3833037"/>
              <a:ext cx="76249" cy="1665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cxnSp>
          <p:nvCxnSpPr>
            <p:cNvPr id="791" name="直接箭头连接符 790">
              <a:extLst>
                <a:ext uri="{FF2B5EF4-FFF2-40B4-BE49-F238E27FC236}">
                  <a16:creationId xmlns:a16="http://schemas.microsoft.com/office/drawing/2014/main" id="{A2EF7F98-ABF5-429D-910C-002A55FF12F9}"/>
                </a:ext>
              </a:extLst>
            </p:cNvPr>
            <p:cNvCxnSpPr>
              <a:cxnSpLocks/>
              <a:stCxn id="790" idx="3"/>
            </p:cNvCxnSpPr>
            <p:nvPr/>
          </p:nvCxnSpPr>
          <p:spPr>
            <a:xfrm>
              <a:off x="8488505" y="3916315"/>
              <a:ext cx="172157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2" name="文本框 671">
                <a:extLst>
                  <a:ext uri="{FF2B5EF4-FFF2-40B4-BE49-F238E27FC236}">
                    <a16:creationId xmlns:a16="http://schemas.microsoft.com/office/drawing/2014/main" id="{353B3FD4-76FC-4DCF-94E1-6BB2895B26CD}"/>
                  </a:ext>
                </a:extLst>
              </p:cNvPr>
              <p:cNvSpPr txBox="1"/>
              <p:nvPr/>
            </p:nvSpPr>
            <p:spPr>
              <a:xfrm>
                <a:off x="26908168" y="13307498"/>
                <a:ext cx="11712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9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2" name="文本框 671">
                <a:extLst>
                  <a:ext uri="{FF2B5EF4-FFF2-40B4-BE49-F238E27FC236}">
                    <a16:creationId xmlns:a16="http://schemas.microsoft.com/office/drawing/2014/main" id="{353B3FD4-76FC-4DCF-94E1-6BB2895B2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8168" y="13307498"/>
                <a:ext cx="117129" cy="230832"/>
              </a:xfrm>
              <a:prstGeom prst="rect">
                <a:avLst/>
              </a:prstGeom>
              <a:blipFill>
                <a:blip r:embed="rId6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3" name="直接箭头连接符 672">
            <a:extLst>
              <a:ext uri="{FF2B5EF4-FFF2-40B4-BE49-F238E27FC236}">
                <a16:creationId xmlns:a16="http://schemas.microsoft.com/office/drawing/2014/main" id="{AFC8FF4E-DA67-4D38-8921-0E2B82A6DC22}"/>
              </a:ext>
            </a:extLst>
          </p:cNvPr>
          <p:cNvCxnSpPr>
            <a:cxnSpLocks/>
            <a:stCxn id="665" idx="4"/>
            <a:endCxn id="794" idx="3"/>
          </p:cNvCxnSpPr>
          <p:nvPr/>
        </p:nvCxnSpPr>
        <p:spPr>
          <a:xfrm>
            <a:off x="26263835" y="12337867"/>
            <a:ext cx="1464" cy="68561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4D583EDC-4D8A-4BC4-9238-2FF8F6EA6331}"/>
              </a:ext>
            </a:extLst>
          </p:cNvPr>
          <p:cNvGrpSpPr/>
          <p:nvPr/>
        </p:nvGrpSpPr>
        <p:grpSpPr>
          <a:xfrm>
            <a:off x="26491550" y="13642300"/>
            <a:ext cx="410248" cy="331983"/>
            <a:chOff x="8193068" y="3747026"/>
            <a:chExt cx="467594" cy="331983"/>
          </a:xfrm>
        </p:grpSpPr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0C69D3EC-9822-4912-A6C2-B62E00A3F4D1}"/>
                </a:ext>
              </a:extLst>
            </p:cNvPr>
            <p:cNvSpPr/>
            <p:nvPr/>
          </p:nvSpPr>
          <p:spPr>
            <a:xfrm>
              <a:off x="8193068" y="3747026"/>
              <a:ext cx="76249" cy="33198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ED809DEA-66BD-49F9-8194-737AF1FD0D11}"/>
                </a:ext>
              </a:extLst>
            </p:cNvPr>
            <p:cNvSpPr/>
            <p:nvPr/>
          </p:nvSpPr>
          <p:spPr>
            <a:xfrm>
              <a:off x="8303820" y="3788108"/>
              <a:ext cx="76249" cy="24981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6FD9BC77-D285-45DB-99B3-C909DF3E0D7F}"/>
                </a:ext>
              </a:extLst>
            </p:cNvPr>
            <p:cNvSpPr/>
            <p:nvPr/>
          </p:nvSpPr>
          <p:spPr>
            <a:xfrm>
              <a:off x="8412256" y="3833037"/>
              <a:ext cx="76249" cy="16655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cxnSp>
          <p:nvCxnSpPr>
            <p:cNvPr id="787" name="直接箭头连接符 786">
              <a:extLst>
                <a:ext uri="{FF2B5EF4-FFF2-40B4-BE49-F238E27FC236}">
                  <a16:creationId xmlns:a16="http://schemas.microsoft.com/office/drawing/2014/main" id="{8F26ECD5-6998-4D8B-9455-16193C5E74C2}"/>
                </a:ext>
              </a:extLst>
            </p:cNvPr>
            <p:cNvCxnSpPr>
              <a:cxnSpLocks/>
              <a:stCxn id="786" idx="3"/>
            </p:cNvCxnSpPr>
            <p:nvPr/>
          </p:nvCxnSpPr>
          <p:spPr>
            <a:xfrm>
              <a:off x="8488505" y="3916315"/>
              <a:ext cx="172157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文本框 674">
                <a:extLst>
                  <a:ext uri="{FF2B5EF4-FFF2-40B4-BE49-F238E27FC236}">
                    <a16:creationId xmlns:a16="http://schemas.microsoft.com/office/drawing/2014/main" id="{CD667B20-0565-4233-9665-7345D08B6D7F}"/>
                  </a:ext>
                </a:extLst>
              </p:cNvPr>
              <p:cNvSpPr txBox="1"/>
              <p:nvPr/>
            </p:nvSpPr>
            <p:spPr>
              <a:xfrm>
                <a:off x="26901798" y="13694302"/>
                <a:ext cx="1394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𝐜</m:t>
                      </m:r>
                    </m:oMath>
                  </m:oMathPara>
                </a14:m>
                <a:endParaRPr lang="zh-CN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5" name="文本框 674">
                <a:extLst>
                  <a:ext uri="{FF2B5EF4-FFF2-40B4-BE49-F238E27FC236}">
                    <a16:creationId xmlns:a16="http://schemas.microsoft.com/office/drawing/2014/main" id="{CD667B20-0565-4233-9665-7345D08B6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1798" y="13694302"/>
                <a:ext cx="139491" cy="230832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6" name="连接符: 肘形 675">
            <a:extLst>
              <a:ext uri="{FF2B5EF4-FFF2-40B4-BE49-F238E27FC236}">
                <a16:creationId xmlns:a16="http://schemas.microsoft.com/office/drawing/2014/main" id="{81F7ACAA-69BA-4DCF-9AB3-216828A1D3C6}"/>
              </a:ext>
            </a:extLst>
          </p:cNvPr>
          <p:cNvCxnSpPr>
            <a:cxnSpLocks/>
            <a:stCxn id="792" idx="1"/>
            <a:endCxn id="677" idx="1"/>
          </p:cNvCxnSpPr>
          <p:nvPr/>
        </p:nvCxnSpPr>
        <p:spPr>
          <a:xfrm rot="16200000" flipH="1">
            <a:off x="26139153" y="13363248"/>
            <a:ext cx="476790" cy="22450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7" name="矩形 676">
            <a:extLst>
              <a:ext uri="{FF2B5EF4-FFF2-40B4-BE49-F238E27FC236}">
                <a16:creationId xmlns:a16="http://schemas.microsoft.com/office/drawing/2014/main" id="{740BA528-FD21-4021-8A97-AD0A785F4112}"/>
              </a:ext>
            </a:extLst>
          </p:cNvPr>
          <p:cNvSpPr/>
          <p:nvPr/>
        </p:nvSpPr>
        <p:spPr>
          <a:xfrm>
            <a:off x="26489798" y="13661875"/>
            <a:ext cx="76249" cy="104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cxnSp>
        <p:nvCxnSpPr>
          <p:cNvPr id="678" name="直接箭头连接符 677">
            <a:extLst>
              <a:ext uri="{FF2B5EF4-FFF2-40B4-BE49-F238E27FC236}">
                <a16:creationId xmlns:a16="http://schemas.microsoft.com/office/drawing/2014/main" id="{F105FBBC-07CE-434B-A165-599B50F5738C}"/>
              </a:ext>
            </a:extLst>
          </p:cNvPr>
          <p:cNvCxnSpPr>
            <a:cxnSpLocks/>
            <a:stCxn id="679" idx="3"/>
          </p:cNvCxnSpPr>
          <p:nvPr/>
        </p:nvCxnSpPr>
        <p:spPr>
          <a:xfrm>
            <a:off x="26182569" y="13894005"/>
            <a:ext cx="30293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9" name="文本框 678">
            <a:extLst>
              <a:ext uri="{FF2B5EF4-FFF2-40B4-BE49-F238E27FC236}">
                <a16:creationId xmlns:a16="http://schemas.microsoft.com/office/drawing/2014/main" id="{CB76ACFE-8D45-4559-B315-E70BE84F43F4}"/>
              </a:ext>
            </a:extLst>
          </p:cNvPr>
          <p:cNvSpPr txBox="1"/>
          <p:nvPr/>
        </p:nvSpPr>
        <p:spPr>
          <a:xfrm>
            <a:off x="26050453" y="13778589"/>
            <a:ext cx="132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80" name="组合 679">
            <a:extLst>
              <a:ext uri="{FF2B5EF4-FFF2-40B4-BE49-F238E27FC236}">
                <a16:creationId xmlns:a16="http://schemas.microsoft.com/office/drawing/2014/main" id="{3123D872-CD7B-42E5-80AD-61A8A022D0E2}"/>
              </a:ext>
            </a:extLst>
          </p:cNvPr>
          <p:cNvGrpSpPr>
            <a:grpSpLocks noChangeAspect="1"/>
          </p:cNvGrpSpPr>
          <p:nvPr/>
        </p:nvGrpSpPr>
        <p:grpSpPr>
          <a:xfrm>
            <a:off x="25146692" y="13406563"/>
            <a:ext cx="1170681" cy="1171967"/>
            <a:chOff x="9255306" y="5123068"/>
            <a:chExt cx="826348" cy="827255"/>
          </a:xfrm>
          <a:solidFill>
            <a:schemeClr val="accent1">
              <a:lumMod val="50000"/>
              <a:alpha val="10000"/>
            </a:schemeClr>
          </a:solidFill>
        </p:grpSpPr>
        <p:grpSp>
          <p:nvGrpSpPr>
            <p:cNvPr id="774" name="组合 773">
              <a:extLst>
                <a:ext uri="{FF2B5EF4-FFF2-40B4-BE49-F238E27FC236}">
                  <a16:creationId xmlns:a16="http://schemas.microsoft.com/office/drawing/2014/main" id="{BD25F658-F4C3-441B-881A-EB9CC8F6EBFD}"/>
                </a:ext>
              </a:extLst>
            </p:cNvPr>
            <p:cNvGrpSpPr/>
            <p:nvPr/>
          </p:nvGrpSpPr>
          <p:grpSpPr>
            <a:xfrm>
              <a:off x="9373459" y="5123068"/>
              <a:ext cx="708195" cy="708913"/>
              <a:chOff x="9373459" y="5123068"/>
              <a:chExt cx="708195" cy="708913"/>
            </a:xfrm>
            <a:grpFill/>
          </p:grpSpPr>
          <p:sp>
            <p:nvSpPr>
              <p:cNvPr id="780" name="立方体 779">
                <a:extLst>
                  <a:ext uri="{FF2B5EF4-FFF2-40B4-BE49-F238E27FC236}">
                    <a16:creationId xmlns:a16="http://schemas.microsoft.com/office/drawing/2014/main" id="{063DE458-57A0-4575-B379-142A6327BEA8}"/>
                  </a:ext>
                </a:extLst>
              </p:cNvPr>
              <p:cNvSpPr/>
              <p:nvPr/>
            </p:nvSpPr>
            <p:spPr>
              <a:xfrm>
                <a:off x="9373459" y="5419479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81" name="立方体 780">
                <a:extLst>
                  <a:ext uri="{FF2B5EF4-FFF2-40B4-BE49-F238E27FC236}">
                    <a16:creationId xmlns:a16="http://schemas.microsoft.com/office/drawing/2014/main" id="{916313D9-6F7A-4F2A-AE44-B3F7E33857AB}"/>
                  </a:ext>
                </a:extLst>
              </p:cNvPr>
              <p:cNvSpPr/>
              <p:nvPr/>
            </p:nvSpPr>
            <p:spPr>
              <a:xfrm>
                <a:off x="9667750" y="5419479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82" name="立方体 781">
                <a:extLst>
                  <a:ext uri="{FF2B5EF4-FFF2-40B4-BE49-F238E27FC236}">
                    <a16:creationId xmlns:a16="http://schemas.microsoft.com/office/drawing/2014/main" id="{4BEE6E10-6B78-492E-AB87-D756657DF38D}"/>
                  </a:ext>
                </a:extLst>
              </p:cNvPr>
              <p:cNvSpPr/>
              <p:nvPr/>
            </p:nvSpPr>
            <p:spPr>
              <a:xfrm>
                <a:off x="9373459" y="5123068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83" name="立方体 782">
                <a:extLst>
                  <a:ext uri="{FF2B5EF4-FFF2-40B4-BE49-F238E27FC236}">
                    <a16:creationId xmlns:a16="http://schemas.microsoft.com/office/drawing/2014/main" id="{2ABC6638-FD04-41AE-ADA7-AA1213610630}"/>
                  </a:ext>
                </a:extLst>
              </p:cNvPr>
              <p:cNvSpPr/>
              <p:nvPr/>
            </p:nvSpPr>
            <p:spPr>
              <a:xfrm>
                <a:off x="9667750" y="5123068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</p:grpSp>
        <p:grpSp>
          <p:nvGrpSpPr>
            <p:cNvPr id="775" name="组合 774">
              <a:extLst>
                <a:ext uri="{FF2B5EF4-FFF2-40B4-BE49-F238E27FC236}">
                  <a16:creationId xmlns:a16="http://schemas.microsoft.com/office/drawing/2014/main" id="{480E9430-6AE4-456E-9FD7-93C055006761}"/>
                </a:ext>
              </a:extLst>
            </p:cNvPr>
            <p:cNvGrpSpPr/>
            <p:nvPr/>
          </p:nvGrpSpPr>
          <p:grpSpPr>
            <a:xfrm>
              <a:off x="9255306" y="5241410"/>
              <a:ext cx="708195" cy="708913"/>
              <a:chOff x="9373459" y="5123068"/>
              <a:chExt cx="708195" cy="708913"/>
            </a:xfrm>
            <a:grpFill/>
          </p:grpSpPr>
          <p:sp>
            <p:nvSpPr>
              <p:cNvPr id="776" name="立方体 775">
                <a:extLst>
                  <a:ext uri="{FF2B5EF4-FFF2-40B4-BE49-F238E27FC236}">
                    <a16:creationId xmlns:a16="http://schemas.microsoft.com/office/drawing/2014/main" id="{79A829CB-97ED-40F3-B2D5-2B0EB39E96F8}"/>
                  </a:ext>
                </a:extLst>
              </p:cNvPr>
              <p:cNvSpPr/>
              <p:nvPr/>
            </p:nvSpPr>
            <p:spPr>
              <a:xfrm>
                <a:off x="9373459" y="5419479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77" name="立方体 776">
                <a:extLst>
                  <a:ext uri="{FF2B5EF4-FFF2-40B4-BE49-F238E27FC236}">
                    <a16:creationId xmlns:a16="http://schemas.microsoft.com/office/drawing/2014/main" id="{71952FF2-E832-4666-A8A3-2EB9ABD93E0E}"/>
                  </a:ext>
                </a:extLst>
              </p:cNvPr>
              <p:cNvSpPr/>
              <p:nvPr/>
            </p:nvSpPr>
            <p:spPr>
              <a:xfrm>
                <a:off x="9667750" y="5419479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78" name="立方体 777">
                <a:extLst>
                  <a:ext uri="{FF2B5EF4-FFF2-40B4-BE49-F238E27FC236}">
                    <a16:creationId xmlns:a16="http://schemas.microsoft.com/office/drawing/2014/main" id="{65635DF9-235E-42E2-AE2F-BA5E245DB211}"/>
                  </a:ext>
                </a:extLst>
              </p:cNvPr>
              <p:cNvSpPr/>
              <p:nvPr/>
            </p:nvSpPr>
            <p:spPr>
              <a:xfrm>
                <a:off x="9373459" y="5123068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79" name="立方体 778">
                <a:extLst>
                  <a:ext uri="{FF2B5EF4-FFF2-40B4-BE49-F238E27FC236}">
                    <a16:creationId xmlns:a16="http://schemas.microsoft.com/office/drawing/2014/main" id="{8A29D2CA-CF2E-492B-966D-DDD02533AA57}"/>
                  </a:ext>
                </a:extLst>
              </p:cNvPr>
              <p:cNvSpPr/>
              <p:nvPr/>
            </p:nvSpPr>
            <p:spPr>
              <a:xfrm>
                <a:off x="9667750" y="5123068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</p:grpSp>
      </p:grpSp>
      <p:sp>
        <p:nvSpPr>
          <p:cNvPr id="681" name="椭圆 680">
            <a:extLst>
              <a:ext uri="{FF2B5EF4-FFF2-40B4-BE49-F238E27FC236}">
                <a16:creationId xmlns:a16="http://schemas.microsoft.com/office/drawing/2014/main" id="{93D9328A-6251-4D9E-B55E-5EACBB98E296}"/>
              </a:ext>
            </a:extLst>
          </p:cNvPr>
          <p:cNvSpPr/>
          <p:nvPr/>
        </p:nvSpPr>
        <p:spPr>
          <a:xfrm>
            <a:off x="24901105" y="13472969"/>
            <a:ext cx="98866" cy="1021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/>
          </a:p>
        </p:txBody>
      </p:sp>
      <p:cxnSp>
        <p:nvCxnSpPr>
          <p:cNvPr id="682" name="直接箭头连接符 681">
            <a:extLst>
              <a:ext uri="{FF2B5EF4-FFF2-40B4-BE49-F238E27FC236}">
                <a16:creationId xmlns:a16="http://schemas.microsoft.com/office/drawing/2014/main" id="{775578C2-49F7-403A-9317-F4AD2FBE69E8}"/>
              </a:ext>
            </a:extLst>
          </p:cNvPr>
          <p:cNvCxnSpPr>
            <a:cxnSpLocks/>
            <a:stCxn id="681" idx="2"/>
            <a:endCxn id="741" idx="2"/>
          </p:cNvCxnSpPr>
          <p:nvPr/>
        </p:nvCxnSpPr>
        <p:spPr>
          <a:xfrm flipH="1">
            <a:off x="24434267" y="13524029"/>
            <a:ext cx="466838" cy="140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3" name="文本框 682">
                <a:extLst>
                  <a:ext uri="{FF2B5EF4-FFF2-40B4-BE49-F238E27FC236}">
                    <a16:creationId xmlns:a16="http://schemas.microsoft.com/office/drawing/2014/main" id="{635D11BD-7F00-4D23-B6C8-DFBEFBB080BD}"/>
                  </a:ext>
                </a:extLst>
              </p:cNvPr>
              <p:cNvSpPr txBox="1"/>
              <p:nvPr/>
            </p:nvSpPr>
            <p:spPr>
              <a:xfrm>
                <a:off x="24570189" y="13720959"/>
                <a:ext cx="124793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Lagrangian</a:t>
                </a:r>
                <a:r>
                  <a:rPr lang="en-US" altLang="zh-CN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8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b>
                        <m:r>
                          <a:rPr lang="en-US" altLang="zh-CN" sz="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83" name="文本框 682">
                <a:extLst>
                  <a:ext uri="{FF2B5EF4-FFF2-40B4-BE49-F238E27FC236}">
                    <a16:creationId xmlns:a16="http://schemas.microsoft.com/office/drawing/2014/main" id="{635D11BD-7F00-4D23-B6C8-DFBEFBB08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0189" y="13720959"/>
                <a:ext cx="1247935" cy="215444"/>
              </a:xfrm>
              <a:prstGeom prst="rect">
                <a:avLst/>
              </a:prstGeom>
              <a:blipFill>
                <a:blip r:embed="rId6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4" name="文本框 683">
            <a:extLst>
              <a:ext uri="{FF2B5EF4-FFF2-40B4-BE49-F238E27FC236}">
                <a16:creationId xmlns:a16="http://schemas.microsoft.com/office/drawing/2014/main" id="{744518DD-5864-4261-98ED-579C677EB15F}"/>
              </a:ext>
            </a:extLst>
          </p:cNvPr>
          <p:cNvSpPr txBox="1"/>
          <p:nvPr/>
        </p:nvSpPr>
        <p:spPr>
          <a:xfrm>
            <a:off x="25159713" y="14769014"/>
            <a:ext cx="762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Specific Particle</a:t>
            </a:r>
          </a:p>
        </p:txBody>
      </p:sp>
      <p:grpSp>
        <p:nvGrpSpPr>
          <p:cNvPr id="685" name="组合 684">
            <a:extLst>
              <a:ext uri="{FF2B5EF4-FFF2-40B4-BE49-F238E27FC236}">
                <a16:creationId xmlns:a16="http://schemas.microsoft.com/office/drawing/2014/main" id="{F369FCE5-04CD-46B0-8169-F05783817717}"/>
              </a:ext>
            </a:extLst>
          </p:cNvPr>
          <p:cNvGrpSpPr>
            <a:grpSpLocks noChangeAspect="1"/>
          </p:cNvGrpSpPr>
          <p:nvPr/>
        </p:nvGrpSpPr>
        <p:grpSpPr>
          <a:xfrm>
            <a:off x="21161710" y="11702649"/>
            <a:ext cx="1170681" cy="1171967"/>
            <a:chOff x="9255306" y="5123068"/>
            <a:chExt cx="826348" cy="827255"/>
          </a:xfrm>
          <a:solidFill>
            <a:schemeClr val="tx1">
              <a:lumMod val="95000"/>
              <a:lumOff val="5000"/>
              <a:alpha val="10000"/>
            </a:schemeClr>
          </a:solidFill>
        </p:grpSpPr>
        <p:grpSp>
          <p:nvGrpSpPr>
            <p:cNvPr id="764" name="组合 763">
              <a:extLst>
                <a:ext uri="{FF2B5EF4-FFF2-40B4-BE49-F238E27FC236}">
                  <a16:creationId xmlns:a16="http://schemas.microsoft.com/office/drawing/2014/main" id="{C600A7CA-BB38-4C06-ADDB-6221BB1957AD}"/>
                </a:ext>
              </a:extLst>
            </p:cNvPr>
            <p:cNvGrpSpPr/>
            <p:nvPr/>
          </p:nvGrpSpPr>
          <p:grpSpPr>
            <a:xfrm>
              <a:off x="9373459" y="5123068"/>
              <a:ext cx="708195" cy="708913"/>
              <a:chOff x="9373459" y="5123068"/>
              <a:chExt cx="708195" cy="708913"/>
            </a:xfrm>
            <a:grpFill/>
          </p:grpSpPr>
          <p:sp>
            <p:nvSpPr>
              <p:cNvPr id="770" name="立方体 769">
                <a:extLst>
                  <a:ext uri="{FF2B5EF4-FFF2-40B4-BE49-F238E27FC236}">
                    <a16:creationId xmlns:a16="http://schemas.microsoft.com/office/drawing/2014/main" id="{8B4EB7E5-3E48-412E-9B7D-F91FD847D85B}"/>
                  </a:ext>
                </a:extLst>
              </p:cNvPr>
              <p:cNvSpPr/>
              <p:nvPr/>
            </p:nvSpPr>
            <p:spPr>
              <a:xfrm>
                <a:off x="9373459" y="5419479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71" name="立方体 770">
                <a:extLst>
                  <a:ext uri="{FF2B5EF4-FFF2-40B4-BE49-F238E27FC236}">
                    <a16:creationId xmlns:a16="http://schemas.microsoft.com/office/drawing/2014/main" id="{A4F4BFCF-5D5B-42F1-AF6F-7EA5AD3BB661}"/>
                  </a:ext>
                </a:extLst>
              </p:cNvPr>
              <p:cNvSpPr/>
              <p:nvPr/>
            </p:nvSpPr>
            <p:spPr>
              <a:xfrm>
                <a:off x="9667750" y="5419479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72" name="立方体 771">
                <a:extLst>
                  <a:ext uri="{FF2B5EF4-FFF2-40B4-BE49-F238E27FC236}">
                    <a16:creationId xmlns:a16="http://schemas.microsoft.com/office/drawing/2014/main" id="{75CEBEF0-C938-4027-8D3A-CA66FFD58EB1}"/>
                  </a:ext>
                </a:extLst>
              </p:cNvPr>
              <p:cNvSpPr/>
              <p:nvPr/>
            </p:nvSpPr>
            <p:spPr>
              <a:xfrm>
                <a:off x="9373459" y="5123068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73" name="立方体 772">
                <a:extLst>
                  <a:ext uri="{FF2B5EF4-FFF2-40B4-BE49-F238E27FC236}">
                    <a16:creationId xmlns:a16="http://schemas.microsoft.com/office/drawing/2014/main" id="{9CBF38C7-AEDF-45F8-8881-F148A1C7C5A4}"/>
                  </a:ext>
                </a:extLst>
              </p:cNvPr>
              <p:cNvSpPr/>
              <p:nvPr/>
            </p:nvSpPr>
            <p:spPr>
              <a:xfrm>
                <a:off x="9667750" y="5123068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</p:grpSp>
        <p:grpSp>
          <p:nvGrpSpPr>
            <p:cNvPr id="765" name="组合 764">
              <a:extLst>
                <a:ext uri="{FF2B5EF4-FFF2-40B4-BE49-F238E27FC236}">
                  <a16:creationId xmlns:a16="http://schemas.microsoft.com/office/drawing/2014/main" id="{43366542-7115-48D8-B310-27DC62473E6B}"/>
                </a:ext>
              </a:extLst>
            </p:cNvPr>
            <p:cNvGrpSpPr/>
            <p:nvPr/>
          </p:nvGrpSpPr>
          <p:grpSpPr>
            <a:xfrm>
              <a:off x="9255306" y="5241410"/>
              <a:ext cx="708195" cy="708913"/>
              <a:chOff x="9373459" y="5123068"/>
              <a:chExt cx="708195" cy="708913"/>
            </a:xfrm>
            <a:grpFill/>
          </p:grpSpPr>
          <p:sp>
            <p:nvSpPr>
              <p:cNvPr id="766" name="立方体 765">
                <a:extLst>
                  <a:ext uri="{FF2B5EF4-FFF2-40B4-BE49-F238E27FC236}">
                    <a16:creationId xmlns:a16="http://schemas.microsoft.com/office/drawing/2014/main" id="{C73BF983-748B-482D-B01A-29DF392543EB}"/>
                  </a:ext>
                </a:extLst>
              </p:cNvPr>
              <p:cNvSpPr/>
              <p:nvPr/>
            </p:nvSpPr>
            <p:spPr>
              <a:xfrm>
                <a:off x="9373459" y="5419479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67" name="立方体 766">
                <a:extLst>
                  <a:ext uri="{FF2B5EF4-FFF2-40B4-BE49-F238E27FC236}">
                    <a16:creationId xmlns:a16="http://schemas.microsoft.com/office/drawing/2014/main" id="{D286359D-CC12-4519-891C-014B4559E6D7}"/>
                  </a:ext>
                </a:extLst>
              </p:cNvPr>
              <p:cNvSpPr/>
              <p:nvPr/>
            </p:nvSpPr>
            <p:spPr>
              <a:xfrm>
                <a:off x="9667750" y="5419479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68" name="立方体 767">
                <a:extLst>
                  <a:ext uri="{FF2B5EF4-FFF2-40B4-BE49-F238E27FC236}">
                    <a16:creationId xmlns:a16="http://schemas.microsoft.com/office/drawing/2014/main" id="{E785536C-3AC2-4116-ADC4-73F45ABD22E9}"/>
                  </a:ext>
                </a:extLst>
              </p:cNvPr>
              <p:cNvSpPr/>
              <p:nvPr/>
            </p:nvSpPr>
            <p:spPr>
              <a:xfrm>
                <a:off x="9373459" y="5123068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69" name="立方体 768">
                <a:extLst>
                  <a:ext uri="{FF2B5EF4-FFF2-40B4-BE49-F238E27FC236}">
                    <a16:creationId xmlns:a16="http://schemas.microsoft.com/office/drawing/2014/main" id="{30AC363A-3639-4E39-AF12-7011C4C56F72}"/>
                  </a:ext>
                </a:extLst>
              </p:cNvPr>
              <p:cNvSpPr/>
              <p:nvPr/>
            </p:nvSpPr>
            <p:spPr>
              <a:xfrm>
                <a:off x="9667750" y="5123068"/>
                <a:ext cx="413904" cy="412502"/>
              </a:xfrm>
              <a:prstGeom prst="cube">
                <a:avLst>
                  <a:gd name="adj" fmla="val 29084"/>
                </a:avLst>
              </a:prstGeom>
              <a:grpFill/>
              <a:ln w="635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</p:grpSp>
      </p:grpSp>
      <p:cxnSp>
        <p:nvCxnSpPr>
          <p:cNvPr id="686" name="直接箭头连接符 685">
            <a:extLst>
              <a:ext uri="{FF2B5EF4-FFF2-40B4-BE49-F238E27FC236}">
                <a16:creationId xmlns:a16="http://schemas.microsoft.com/office/drawing/2014/main" id="{413A7A1E-3CE6-42CB-A75F-76AD9C8EBC9E}"/>
              </a:ext>
            </a:extLst>
          </p:cNvPr>
          <p:cNvCxnSpPr>
            <a:cxnSpLocks/>
            <a:stCxn id="687" idx="6"/>
          </p:cNvCxnSpPr>
          <p:nvPr/>
        </p:nvCxnSpPr>
        <p:spPr>
          <a:xfrm>
            <a:off x="21971688" y="12082099"/>
            <a:ext cx="745288" cy="439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7" name="椭圆 686">
            <a:extLst>
              <a:ext uri="{FF2B5EF4-FFF2-40B4-BE49-F238E27FC236}">
                <a16:creationId xmlns:a16="http://schemas.microsoft.com/office/drawing/2014/main" id="{CD804EA2-E2F9-4F61-B55E-06415A7A06EF}"/>
              </a:ext>
            </a:extLst>
          </p:cNvPr>
          <p:cNvSpPr/>
          <p:nvPr/>
        </p:nvSpPr>
        <p:spPr>
          <a:xfrm>
            <a:off x="21872822" y="12031039"/>
            <a:ext cx="98866" cy="1021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9" name="文本框 688">
                <a:extLst>
                  <a:ext uri="{FF2B5EF4-FFF2-40B4-BE49-F238E27FC236}">
                    <a16:creationId xmlns:a16="http://schemas.microsoft.com/office/drawing/2014/main" id="{854D49A0-A111-4E86-B069-D46D6A86F720}"/>
                  </a:ext>
                </a:extLst>
              </p:cNvPr>
              <p:cNvSpPr txBox="1"/>
              <p:nvPr/>
            </p:nvSpPr>
            <p:spPr>
              <a:xfrm>
                <a:off x="21157455" y="11500014"/>
                <a:ext cx="12873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Eulerian</a:t>
                </a:r>
                <a:r>
                  <a:rPr lang="en-US" altLang="zh-CN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8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b>
                        <m:r>
                          <a:rPr lang="en-US" altLang="zh-CN" sz="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zh-CN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89" name="文本框 688">
                <a:extLst>
                  <a:ext uri="{FF2B5EF4-FFF2-40B4-BE49-F238E27FC236}">
                    <a16:creationId xmlns:a16="http://schemas.microsoft.com/office/drawing/2014/main" id="{854D49A0-A111-4E86-B069-D46D6A86F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7455" y="11500014"/>
                <a:ext cx="1287392" cy="215444"/>
              </a:xfrm>
              <a:prstGeom prst="rect">
                <a:avLst/>
              </a:prstGeom>
              <a:blipFill>
                <a:blip r:embed="rId6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0" name="文本框 689">
            <a:extLst>
              <a:ext uri="{FF2B5EF4-FFF2-40B4-BE49-F238E27FC236}">
                <a16:creationId xmlns:a16="http://schemas.microsoft.com/office/drawing/2014/main" id="{CD0FF527-AC05-4FBD-AB75-60837A506D75}"/>
              </a:ext>
            </a:extLst>
          </p:cNvPr>
          <p:cNvSpPr txBox="1"/>
          <p:nvPr/>
        </p:nvSpPr>
        <p:spPr>
          <a:xfrm>
            <a:off x="21176653" y="11913431"/>
            <a:ext cx="74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Specific Location</a:t>
            </a:r>
          </a:p>
        </p:txBody>
      </p:sp>
      <p:grpSp>
        <p:nvGrpSpPr>
          <p:cNvPr id="691" name="组合 690">
            <a:extLst>
              <a:ext uri="{FF2B5EF4-FFF2-40B4-BE49-F238E27FC236}">
                <a16:creationId xmlns:a16="http://schemas.microsoft.com/office/drawing/2014/main" id="{E938D8A9-3569-46E8-AC91-7EEA256185A3}"/>
              </a:ext>
            </a:extLst>
          </p:cNvPr>
          <p:cNvGrpSpPr/>
          <p:nvPr/>
        </p:nvGrpSpPr>
        <p:grpSpPr>
          <a:xfrm>
            <a:off x="18312575" y="12125526"/>
            <a:ext cx="1124742" cy="552136"/>
            <a:chOff x="33000851" y="19600565"/>
            <a:chExt cx="1124742" cy="552136"/>
          </a:xfrm>
        </p:grpSpPr>
        <p:sp>
          <p:nvSpPr>
            <p:cNvPr id="761" name="箭头: 右弧形 760">
              <a:extLst>
                <a:ext uri="{FF2B5EF4-FFF2-40B4-BE49-F238E27FC236}">
                  <a16:creationId xmlns:a16="http://schemas.microsoft.com/office/drawing/2014/main" id="{F72050D7-3C96-4BC1-8751-C00A431A3D2F}"/>
                </a:ext>
              </a:extLst>
            </p:cNvPr>
            <p:cNvSpPr/>
            <p:nvPr/>
          </p:nvSpPr>
          <p:spPr>
            <a:xfrm rot="10800000">
              <a:off x="33000851" y="19600565"/>
              <a:ext cx="530864" cy="511102"/>
            </a:xfrm>
            <a:prstGeom prst="curvedLeftArrow">
              <a:avLst>
                <a:gd name="adj1" fmla="val 9908"/>
                <a:gd name="adj2" fmla="val 26903"/>
                <a:gd name="adj3" fmla="val 31799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62" name="文本框 761">
              <a:extLst>
                <a:ext uri="{FF2B5EF4-FFF2-40B4-BE49-F238E27FC236}">
                  <a16:creationId xmlns:a16="http://schemas.microsoft.com/office/drawing/2014/main" id="{499B0C95-B20A-4E78-B70C-CDC9E6FAB79F}"/>
                </a:ext>
              </a:extLst>
            </p:cNvPr>
            <p:cNvSpPr txBox="1"/>
            <p:nvPr/>
          </p:nvSpPr>
          <p:spPr>
            <a:xfrm>
              <a:off x="33070054" y="19674959"/>
              <a:ext cx="9828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Cycle</a:t>
              </a:r>
            </a:p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Consistency</a:t>
              </a:r>
            </a:p>
          </p:txBody>
        </p:sp>
        <p:sp>
          <p:nvSpPr>
            <p:cNvPr id="763" name="箭头: 右弧形 762">
              <a:extLst>
                <a:ext uri="{FF2B5EF4-FFF2-40B4-BE49-F238E27FC236}">
                  <a16:creationId xmlns:a16="http://schemas.microsoft.com/office/drawing/2014/main" id="{DAA7549E-C76A-4B68-B59E-59EC0B982246}"/>
                </a:ext>
              </a:extLst>
            </p:cNvPr>
            <p:cNvSpPr/>
            <p:nvPr/>
          </p:nvSpPr>
          <p:spPr>
            <a:xfrm>
              <a:off x="33594729" y="19641599"/>
              <a:ext cx="530864" cy="511102"/>
            </a:xfrm>
            <a:prstGeom prst="curvedLeftArrow">
              <a:avLst>
                <a:gd name="adj1" fmla="val 9908"/>
                <a:gd name="adj2" fmla="val 27532"/>
                <a:gd name="adj3" fmla="val 31799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692" name="矩形: 圆角 691">
            <a:extLst>
              <a:ext uri="{FF2B5EF4-FFF2-40B4-BE49-F238E27FC236}">
                <a16:creationId xmlns:a16="http://schemas.microsoft.com/office/drawing/2014/main" id="{805226E4-70F9-4BCE-AA8A-CF9F86C401FB}"/>
              </a:ext>
            </a:extLst>
          </p:cNvPr>
          <p:cNvSpPr/>
          <p:nvPr/>
        </p:nvSpPr>
        <p:spPr>
          <a:xfrm flipV="1">
            <a:off x="25922877" y="12911599"/>
            <a:ext cx="1175428" cy="1097822"/>
          </a:xfrm>
          <a:prstGeom prst="roundRect">
            <a:avLst>
              <a:gd name="adj" fmla="val 10783"/>
            </a:avLst>
          </a:prstGeom>
          <a:noFill/>
          <a:ln w="127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grpSp>
        <p:nvGrpSpPr>
          <p:cNvPr id="693" name="组合 692">
            <a:extLst>
              <a:ext uri="{FF2B5EF4-FFF2-40B4-BE49-F238E27FC236}">
                <a16:creationId xmlns:a16="http://schemas.microsoft.com/office/drawing/2014/main" id="{0B76797C-0538-4B93-A446-A9C5D4B0F246}"/>
              </a:ext>
            </a:extLst>
          </p:cNvPr>
          <p:cNvGrpSpPr>
            <a:grpSpLocks noChangeAspect="1"/>
          </p:cNvGrpSpPr>
          <p:nvPr/>
        </p:nvGrpSpPr>
        <p:grpSpPr>
          <a:xfrm>
            <a:off x="22715744" y="11949865"/>
            <a:ext cx="287535" cy="472744"/>
            <a:chOff x="3889805" y="2143177"/>
            <a:chExt cx="295437" cy="50719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D181B4EC-6DD0-4E4F-998D-CE1A24012D6D}"/>
                </a:ext>
              </a:extLst>
            </p:cNvPr>
            <p:cNvSpPr/>
            <p:nvPr/>
          </p:nvSpPr>
          <p:spPr>
            <a:xfrm>
              <a:off x="3889805" y="2143177"/>
              <a:ext cx="76249" cy="507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59" name="矩形 758">
              <a:extLst>
                <a:ext uri="{FF2B5EF4-FFF2-40B4-BE49-F238E27FC236}">
                  <a16:creationId xmlns:a16="http://schemas.microsoft.com/office/drawing/2014/main" id="{07968B8C-D4A9-460F-9018-9DF7A317B3AA}"/>
                </a:ext>
              </a:extLst>
            </p:cNvPr>
            <p:cNvSpPr/>
            <p:nvPr/>
          </p:nvSpPr>
          <p:spPr>
            <a:xfrm>
              <a:off x="4000557" y="2205941"/>
              <a:ext cx="76249" cy="381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31B41030-4356-4AA5-A55F-54BF89DD6656}"/>
                </a:ext>
              </a:extLst>
            </p:cNvPr>
            <p:cNvSpPr/>
            <p:nvPr/>
          </p:nvSpPr>
          <p:spPr>
            <a:xfrm>
              <a:off x="4108993" y="2274584"/>
              <a:ext cx="76249" cy="254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</p:grpSp>
      <p:cxnSp>
        <p:nvCxnSpPr>
          <p:cNvPr id="694" name="直接箭头连接符 693">
            <a:extLst>
              <a:ext uri="{FF2B5EF4-FFF2-40B4-BE49-F238E27FC236}">
                <a16:creationId xmlns:a16="http://schemas.microsoft.com/office/drawing/2014/main" id="{7E22C735-4CC5-43CC-9F75-328C9034EAED}"/>
              </a:ext>
            </a:extLst>
          </p:cNvPr>
          <p:cNvCxnSpPr>
            <a:cxnSpLocks/>
            <a:stCxn id="760" idx="3"/>
            <a:endCxn id="695" idx="1"/>
          </p:cNvCxnSpPr>
          <p:nvPr/>
        </p:nvCxnSpPr>
        <p:spPr>
          <a:xfrm>
            <a:off x="23003279" y="12190932"/>
            <a:ext cx="270525" cy="0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5" name="矩形 694">
            <a:extLst>
              <a:ext uri="{FF2B5EF4-FFF2-40B4-BE49-F238E27FC236}">
                <a16:creationId xmlns:a16="http://schemas.microsoft.com/office/drawing/2014/main" id="{06414DD3-C4AA-43C6-A83D-A25045D1BC1C}"/>
              </a:ext>
            </a:extLst>
          </p:cNvPr>
          <p:cNvSpPr/>
          <p:nvPr/>
        </p:nvSpPr>
        <p:spPr>
          <a:xfrm>
            <a:off x="23273804" y="11999667"/>
            <a:ext cx="93178" cy="382530"/>
          </a:xfrm>
          <a:prstGeom prst="rect">
            <a:avLst/>
          </a:prstGeom>
          <a:solidFill>
            <a:srgbClr val="C9C9C9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696" name="组合 695">
            <a:extLst>
              <a:ext uri="{FF2B5EF4-FFF2-40B4-BE49-F238E27FC236}">
                <a16:creationId xmlns:a16="http://schemas.microsoft.com/office/drawing/2014/main" id="{C2806F12-04C5-4197-A2A0-820FDCEAC3E2}"/>
              </a:ext>
            </a:extLst>
          </p:cNvPr>
          <p:cNvGrpSpPr>
            <a:grpSpLocks noChangeAspect="1"/>
          </p:cNvGrpSpPr>
          <p:nvPr/>
        </p:nvGrpSpPr>
        <p:grpSpPr>
          <a:xfrm>
            <a:off x="23641231" y="11954703"/>
            <a:ext cx="287535" cy="472744"/>
            <a:chOff x="3889805" y="2143177"/>
            <a:chExt cx="295437" cy="507199"/>
          </a:xfrm>
          <a:solidFill>
            <a:srgbClr val="F8CBAD"/>
          </a:solidFill>
        </p:grpSpPr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C6E40013-2B1F-45C2-8A04-58ECCDC72C24}"/>
                </a:ext>
              </a:extLst>
            </p:cNvPr>
            <p:cNvSpPr/>
            <p:nvPr/>
          </p:nvSpPr>
          <p:spPr>
            <a:xfrm>
              <a:off x="3889805" y="2143177"/>
              <a:ext cx="76249" cy="507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56" name="矩形 755">
              <a:extLst>
                <a:ext uri="{FF2B5EF4-FFF2-40B4-BE49-F238E27FC236}">
                  <a16:creationId xmlns:a16="http://schemas.microsoft.com/office/drawing/2014/main" id="{7D2F01C9-40E4-44AA-AB9D-7961A6144BA2}"/>
                </a:ext>
              </a:extLst>
            </p:cNvPr>
            <p:cNvSpPr/>
            <p:nvPr/>
          </p:nvSpPr>
          <p:spPr>
            <a:xfrm>
              <a:off x="4000557" y="2205941"/>
              <a:ext cx="76249" cy="381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57" name="矩形 756">
              <a:extLst>
                <a:ext uri="{FF2B5EF4-FFF2-40B4-BE49-F238E27FC236}">
                  <a16:creationId xmlns:a16="http://schemas.microsoft.com/office/drawing/2014/main" id="{57500F8F-C2B7-46A6-9A6E-CA33A0E37963}"/>
                </a:ext>
              </a:extLst>
            </p:cNvPr>
            <p:cNvSpPr/>
            <p:nvPr/>
          </p:nvSpPr>
          <p:spPr>
            <a:xfrm>
              <a:off x="4108993" y="2274584"/>
              <a:ext cx="76249" cy="254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</p:grpSp>
      <p:cxnSp>
        <p:nvCxnSpPr>
          <p:cNvPr id="697" name="直接箭头连接符 696">
            <a:extLst>
              <a:ext uri="{FF2B5EF4-FFF2-40B4-BE49-F238E27FC236}">
                <a16:creationId xmlns:a16="http://schemas.microsoft.com/office/drawing/2014/main" id="{3A976E6B-301F-40AF-93C1-456A55763F1D}"/>
              </a:ext>
            </a:extLst>
          </p:cNvPr>
          <p:cNvCxnSpPr>
            <a:cxnSpLocks/>
            <a:stCxn id="695" idx="3"/>
            <a:endCxn id="755" idx="1"/>
          </p:cNvCxnSpPr>
          <p:nvPr/>
        </p:nvCxnSpPr>
        <p:spPr>
          <a:xfrm>
            <a:off x="23366982" y="12190932"/>
            <a:ext cx="274249" cy="143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8" name="文本框 697">
                <a:extLst>
                  <a:ext uri="{FF2B5EF4-FFF2-40B4-BE49-F238E27FC236}">
                    <a16:creationId xmlns:a16="http://schemas.microsoft.com/office/drawing/2014/main" id="{09EFE70A-C9C3-4A7C-BA1C-C45CE42115B6}"/>
                  </a:ext>
                </a:extLst>
              </p:cNvPr>
              <p:cNvSpPr txBox="1"/>
              <p:nvPr/>
            </p:nvSpPr>
            <p:spPr>
              <a:xfrm>
                <a:off x="24200252" y="12082695"/>
                <a:ext cx="35417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9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altLang="zh-CN" sz="9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CA" altLang="zh-CN" sz="9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CA" altLang="zh-CN" sz="9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altLang="zh-CN" sz="9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</m:t>
                          </m:r>
                        </m:e>
                        <m:sub>
                          <m:r>
                            <a:rPr lang="en-CA" altLang="zh-CN" sz="9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8" name="文本框 697">
                <a:extLst>
                  <a:ext uri="{FF2B5EF4-FFF2-40B4-BE49-F238E27FC236}">
                    <a16:creationId xmlns:a16="http://schemas.microsoft.com/office/drawing/2014/main" id="{09EFE70A-C9C3-4A7C-BA1C-C45CE4211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252" y="12082695"/>
                <a:ext cx="354175" cy="230832"/>
              </a:xfrm>
              <a:prstGeom prst="rect">
                <a:avLst/>
              </a:prstGeom>
              <a:blipFill>
                <a:blip r:embed="rId68"/>
                <a:stretch>
                  <a:fillRect l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9" name="直接箭头连接符 698">
            <a:extLst>
              <a:ext uri="{FF2B5EF4-FFF2-40B4-BE49-F238E27FC236}">
                <a16:creationId xmlns:a16="http://schemas.microsoft.com/office/drawing/2014/main" id="{98B3F111-EFDF-42ED-9CB8-277A3BFD66E5}"/>
              </a:ext>
            </a:extLst>
          </p:cNvPr>
          <p:cNvCxnSpPr>
            <a:cxnSpLocks/>
            <a:stCxn id="757" idx="3"/>
            <a:endCxn id="698" idx="1"/>
          </p:cNvCxnSpPr>
          <p:nvPr/>
        </p:nvCxnSpPr>
        <p:spPr>
          <a:xfrm>
            <a:off x="23928766" y="12195770"/>
            <a:ext cx="271486" cy="2341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0" name="流程图: 汇总连接 699">
            <a:extLst>
              <a:ext uri="{FF2B5EF4-FFF2-40B4-BE49-F238E27FC236}">
                <a16:creationId xmlns:a16="http://schemas.microsoft.com/office/drawing/2014/main" id="{0C9E36DF-1542-43BF-8023-A03F57AFE0D1}"/>
              </a:ext>
            </a:extLst>
          </p:cNvPr>
          <p:cNvSpPr/>
          <p:nvPr/>
        </p:nvSpPr>
        <p:spPr>
          <a:xfrm>
            <a:off x="24826668" y="12107422"/>
            <a:ext cx="182880" cy="182880"/>
          </a:xfrm>
          <a:prstGeom prst="flowChartSummingJunction">
            <a:avLst/>
          </a:prstGeom>
          <a:noFill/>
          <a:ln w="190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701" name="直接箭头连接符 700">
            <a:extLst>
              <a:ext uri="{FF2B5EF4-FFF2-40B4-BE49-F238E27FC236}">
                <a16:creationId xmlns:a16="http://schemas.microsoft.com/office/drawing/2014/main" id="{FEB7F5C6-34BE-433C-8A52-986BFC024246}"/>
              </a:ext>
            </a:extLst>
          </p:cNvPr>
          <p:cNvCxnSpPr>
            <a:cxnSpLocks/>
            <a:stCxn id="698" idx="3"/>
            <a:endCxn id="700" idx="2"/>
          </p:cNvCxnSpPr>
          <p:nvPr/>
        </p:nvCxnSpPr>
        <p:spPr>
          <a:xfrm>
            <a:off x="24554427" y="12198111"/>
            <a:ext cx="272241" cy="751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直接箭头连接符 701">
            <a:extLst>
              <a:ext uri="{FF2B5EF4-FFF2-40B4-BE49-F238E27FC236}">
                <a16:creationId xmlns:a16="http://schemas.microsoft.com/office/drawing/2014/main" id="{A58373A9-867D-40C9-A9BE-984DFF6DB8CA}"/>
              </a:ext>
            </a:extLst>
          </p:cNvPr>
          <p:cNvCxnSpPr>
            <a:cxnSpLocks/>
            <a:endCxn id="700" idx="0"/>
          </p:cNvCxnSpPr>
          <p:nvPr/>
        </p:nvCxnSpPr>
        <p:spPr>
          <a:xfrm>
            <a:off x="24917251" y="11938860"/>
            <a:ext cx="857" cy="168562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3" name="文本框 702">
                <a:extLst>
                  <a:ext uri="{FF2B5EF4-FFF2-40B4-BE49-F238E27FC236}">
                    <a16:creationId xmlns:a16="http://schemas.microsoft.com/office/drawing/2014/main" id="{E387A43D-6C47-4970-A5A5-EC655E4F0DC2}"/>
                  </a:ext>
                </a:extLst>
              </p:cNvPr>
              <p:cNvSpPr txBox="1"/>
              <p:nvPr/>
            </p:nvSpPr>
            <p:spPr>
              <a:xfrm>
                <a:off x="24786255" y="11748465"/>
                <a:ext cx="28275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altLang="zh-CN" sz="900" b="1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𝐱</m:t>
                      </m:r>
                    </m:oMath>
                  </m:oMathPara>
                </a14:m>
                <a:endParaRPr lang="zh-CN" alt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3" name="文本框 702">
                <a:extLst>
                  <a:ext uri="{FF2B5EF4-FFF2-40B4-BE49-F238E27FC236}">
                    <a16:creationId xmlns:a16="http://schemas.microsoft.com/office/drawing/2014/main" id="{E387A43D-6C47-4970-A5A5-EC655E4F0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6255" y="11748465"/>
                <a:ext cx="282758" cy="230832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4" name="直接箭头连接符 703">
            <a:extLst>
              <a:ext uri="{FF2B5EF4-FFF2-40B4-BE49-F238E27FC236}">
                <a16:creationId xmlns:a16="http://schemas.microsoft.com/office/drawing/2014/main" id="{0027B1C3-9A37-410F-9DD4-BC17E9E6ABC6}"/>
              </a:ext>
            </a:extLst>
          </p:cNvPr>
          <p:cNvCxnSpPr>
            <a:cxnSpLocks/>
            <a:stCxn id="700" idx="6"/>
            <a:endCxn id="705" idx="1"/>
          </p:cNvCxnSpPr>
          <p:nvPr/>
        </p:nvCxnSpPr>
        <p:spPr>
          <a:xfrm flipV="1">
            <a:off x="25009548" y="12197737"/>
            <a:ext cx="278184" cy="1125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5" name="文本框 704">
                <a:extLst>
                  <a:ext uri="{FF2B5EF4-FFF2-40B4-BE49-F238E27FC236}">
                    <a16:creationId xmlns:a16="http://schemas.microsoft.com/office/drawing/2014/main" id="{064626B7-75D5-40ED-8E46-8FF17B307C5C}"/>
                  </a:ext>
                </a:extLst>
              </p:cNvPr>
              <p:cNvSpPr txBox="1"/>
              <p:nvPr/>
            </p:nvSpPr>
            <p:spPr>
              <a:xfrm>
                <a:off x="25287732" y="12082321"/>
                <a:ext cx="18697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zh-CN" sz="9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altLang="zh-CN" sz="9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altLang="zh-CN" sz="9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5" name="文本框 704">
                <a:extLst>
                  <a:ext uri="{FF2B5EF4-FFF2-40B4-BE49-F238E27FC236}">
                    <a16:creationId xmlns:a16="http://schemas.microsoft.com/office/drawing/2014/main" id="{064626B7-75D5-40ED-8E46-8FF17B307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732" y="12082321"/>
                <a:ext cx="186974" cy="230832"/>
              </a:xfrm>
              <a:prstGeom prst="rect">
                <a:avLst/>
              </a:prstGeom>
              <a:blipFill>
                <a:blip r:embed="rId70"/>
                <a:stretch>
                  <a:fillRect l="-32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6" name="文本框 705">
                <a:extLst>
                  <a:ext uri="{FF2B5EF4-FFF2-40B4-BE49-F238E27FC236}">
                    <a16:creationId xmlns:a16="http://schemas.microsoft.com/office/drawing/2014/main" id="{332F48D7-772E-4D7C-AFA2-BDCD374B4373}"/>
                  </a:ext>
                </a:extLst>
              </p:cNvPr>
              <p:cNvSpPr txBox="1"/>
              <p:nvPr/>
            </p:nvSpPr>
            <p:spPr>
              <a:xfrm>
                <a:off x="22669691" y="11716567"/>
                <a:ext cx="3792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altLang="zh-CN" sz="9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6" name="文本框 705">
                <a:extLst>
                  <a:ext uri="{FF2B5EF4-FFF2-40B4-BE49-F238E27FC236}">
                    <a16:creationId xmlns:a16="http://schemas.microsoft.com/office/drawing/2014/main" id="{332F48D7-772E-4D7C-AFA2-BDCD374B4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691" y="11716567"/>
                <a:ext cx="379280" cy="2308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7" name="文本框 706">
                <a:extLst>
                  <a:ext uri="{FF2B5EF4-FFF2-40B4-BE49-F238E27FC236}">
                    <a16:creationId xmlns:a16="http://schemas.microsoft.com/office/drawing/2014/main" id="{7C2686FB-B072-450C-8C06-D9E0F4F6550B}"/>
                  </a:ext>
                </a:extLst>
              </p:cNvPr>
              <p:cNvSpPr txBox="1"/>
              <p:nvPr/>
            </p:nvSpPr>
            <p:spPr>
              <a:xfrm>
                <a:off x="23132232" y="11716567"/>
                <a:ext cx="3792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9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9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𝐸𝑚</m:t>
                          </m:r>
                        </m:sub>
                      </m:sSub>
                    </m:oMath>
                  </m:oMathPara>
                </a14:m>
                <a:endPara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7" name="文本框 706">
                <a:extLst>
                  <a:ext uri="{FF2B5EF4-FFF2-40B4-BE49-F238E27FC236}">
                    <a16:creationId xmlns:a16="http://schemas.microsoft.com/office/drawing/2014/main" id="{7C2686FB-B072-450C-8C06-D9E0F4F65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2232" y="11716567"/>
                <a:ext cx="379280" cy="2308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8" name="文本框 707">
                <a:extLst>
                  <a:ext uri="{FF2B5EF4-FFF2-40B4-BE49-F238E27FC236}">
                    <a16:creationId xmlns:a16="http://schemas.microsoft.com/office/drawing/2014/main" id="{C7C36CC0-257D-44AE-91AD-E1249FFCFBD1}"/>
                  </a:ext>
                </a:extLst>
              </p:cNvPr>
              <p:cNvSpPr txBox="1"/>
              <p:nvPr/>
            </p:nvSpPr>
            <p:spPr>
              <a:xfrm>
                <a:off x="23600646" y="11716567"/>
                <a:ext cx="3792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9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𝒟</m:t>
                      </m:r>
                    </m:oMath>
                  </m:oMathPara>
                </a14:m>
                <a:endPara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8" name="文本框 707">
                <a:extLst>
                  <a:ext uri="{FF2B5EF4-FFF2-40B4-BE49-F238E27FC236}">
                    <a16:creationId xmlns:a16="http://schemas.microsoft.com/office/drawing/2014/main" id="{C7C36CC0-257D-44AE-91AD-E1249FFCF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646" y="11716567"/>
                <a:ext cx="379280" cy="2308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9" name="矩形: 圆角 708">
            <a:extLst>
              <a:ext uri="{FF2B5EF4-FFF2-40B4-BE49-F238E27FC236}">
                <a16:creationId xmlns:a16="http://schemas.microsoft.com/office/drawing/2014/main" id="{01394566-88AC-4584-9318-27D4290652A6}"/>
              </a:ext>
            </a:extLst>
          </p:cNvPr>
          <p:cNvSpPr/>
          <p:nvPr/>
        </p:nvSpPr>
        <p:spPr>
          <a:xfrm flipV="1">
            <a:off x="22388608" y="11706868"/>
            <a:ext cx="3429516" cy="786842"/>
          </a:xfrm>
          <a:prstGeom prst="roundRect">
            <a:avLst>
              <a:gd name="adj" fmla="val 10783"/>
            </a:avLst>
          </a:prstGeom>
          <a:noFill/>
          <a:ln w="127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710" name="直接箭头连接符 709">
            <a:extLst>
              <a:ext uri="{FF2B5EF4-FFF2-40B4-BE49-F238E27FC236}">
                <a16:creationId xmlns:a16="http://schemas.microsoft.com/office/drawing/2014/main" id="{A65B0920-FD56-4031-9F80-574282AFDE73}"/>
              </a:ext>
            </a:extLst>
          </p:cNvPr>
          <p:cNvCxnSpPr>
            <a:cxnSpLocks/>
          </p:cNvCxnSpPr>
          <p:nvPr/>
        </p:nvCxnSpPr>
        <p:spPr>
          <a:xfrm>
            <a:off x="22515414" y="12337867"/>
            <a:ext cx="201168" cy="0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文本框 710">
                <a:extLst>
                  <a:ext uri="{FF2B5EF4-FFF2-40B4-BE49-F238E27FC236}">
                    <a16:creationId xmlns:a16="http://schemas.microsoft.com/office/drawing/2014/main" id="{2BA93F68-C70F-442C-8AF3-82D3B90B94F8}"/>
                  </a:ext>
                </a:extLst>
              </p:cNvPr>
              <p:cNvSpPr txBox="1"/>
              <p:nvPr/>
            </p:nvSpPr>
            <p:spPr>
              <a:xfrm>
                <a:off x="22398840" y="12202745"/>
                <a:ext cx="172929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105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1" name="文本框 710">
                <a:extLst>
                  <a:ext uri="{FF2B5EF4-FFF2-40B4-BE49-F238E27FC236}">
                    <a16:creationId xmlns:a16="http://schemas.microsoft.com/office/drawing/2014/main" id="{2BA93F68-C70F-442C-8AF3-82D3B90B9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8840" y="12202745"/>
                <a:ext cx="172929" cy="261610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2" name="组合 711">
            <a:extLst>
              <a:ext uri="{FF2B5EF4-FFF2-40B4-BE49-F238E27FC236}">
                <a16:creationId xmlns:a16="http://schemas.microsoft.com/office/drawing/2014/main" id="{8AA792F3-2293-4A8B-919D-172756F3A361}"/>
              </a:ext>
            </a:extLst>
          </p:cNvPr>
          <p:cNvGrpSpPr/>
          <p:nvPr/>
        </p:nvGrpSpPr>
        <p:grpSpPr>
          <a:xfrm>
            <a:off x="21157455" y="13080951"/>
            <a:ext cx="3426377" cy="1019885"/>
            <a:chOff x="38112104" y="21844681"/>
            <a:chExt cx="3426377" cy="1019885"/>
          </a:xfrm>
        </p:grpSpPr>
        <p:sp>
          <p:nvSpPr>
            <p:cNvPr id="727" name="矩形: 圆角 726">
              <a:extLst>
                <a:ext uri="{FF2B5EF4-FFF2-40B4-BE49-F238E27FC236}">
                  <a16:creationId xmlns:a16="http://schemas.microsoft.com/office/drawing/2014/main" id="{E3FE11C8-5DA0-4C8C-A32D-8A3F3F78094A}"/>
                </a:ext>
              </a:extLst>
            </p:cNvPr>
            <p:cNvSpPr/>
            <p:nvPr/>
          </p:nvSpPr>
          <p:spPr>
            <a:xfrm flipV="1">
              <a:off x="38112104" y="21844681"/>
              <a:ext cx="3426377" cy="796807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728" name="组合 727">
              <a:extLst>
                <a:ext uri="{FF2B5EF4-FFF2-40B4-BE49-F238E27FC236}">
                  <a16:creationId xmlns:a16="http://schemas.microsoft.com/office/drawing/2014/main" id="{DF91E145-9A9B-4100-B83A-C1DC5AE168B0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40588519" y="21927787"/>
              <a:ext cx="287535" cy="472744"/>
              <a:chOff x="3889805" y="2143177"/>
              <a:chExt cx="295437" cy="507199"/>
            </a:xfrm>
            <a:solidFill>
              <a:srgbClr val="8FAADC"/>
            </a:solidFill>
          </p:grpSpPr>
          <p:sp>
            <p:nvSpPr>
              <p:cNvPr id="752" name="矩形 751">
                <a:extLst>
                  <a:ext uri="{FF2B5EF4-FFF2-40B4-BE49-F238E27FC236}">
                    <a16:creationId xmlns:a16="http://schemas.microsoft.com/office/drawing/2014/main" id="{4D48BA3D-0A6C-4F4C-B001-A897DE9EC613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53" name="矩形 752">
                <a:extLst>
                  <a:ext uri="{FF2B5EF4-FFF2-40B4-BE49-F238E27FC236}">
                    <a16:creationId xmlns:a16="http://schemas.microsoft.com/office/drawing/2014/main" id="{7DBC6BA6-BDCA-4981-A20C-3B181297F80D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54" name="矩形 753">
                <a:extLst>
                  <a:ext uri="{FF2B5EF4-FFF2-40B4-BE49-F238E27FC236}">
                    <a16:creationId xmlns:a16="http://schemas.microsoft.com/office/drawing/2014/main" id="{04594931-B8C4-4853-9B6D-45235CD01DB9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729" name="直接箭头连接符 728">
              <a:extLst>
                <a:ext uri="{FF2B5EF4-FFF2-40B4-BE49-F238E27FC236}">
                  <a16:creationId xmlns:a16="http://schemas.microsoft.com/office/drawing/2014/main" id="{26F7FB12-F852-4AAE-820B-AACA2045293E}"/>
                </a:ext>
              </a:extLst>
            </p:cNvPr>
            <p:cNvCxnSpPr>
              <a:cxnSpLocks/>
              <a:stCxn id="754" idx="3"/>
              <a:endCxn id="730" idx="1"/>
            </p:cNvCxnSpPr>
            <p:nvPr/>
          </p:nvCxnSpPr>
          <p:spPr>
            <a:xfrm rot="10800000">
              <a:off x="40317994" y="22159464"/>
              <a:ext cx="270525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0" name="矩形 729">
              <a:extLst>
                <a:ext uri="{FF2B5EF4-FFF2-40B4-BE49-F238E27FC236}">
                  <a16:creationId xmlns:a16="http://schemas.microsoft.com/office/drawing/2014/main" id="{96D802BC-96A0-4B3D-B1A0-786BD84A6757}"/>
                </a:ext>
              </a:extLst>
            </p:cNvPr>
            <p:cNvSpPr/>
            <p:nvPr/>
          </p:nvSpPr>
          <p:spPr>
            <a:xfrm rot="10800000">
              <a:off x="40224816" y="21968199"/>
              <a:ext cx="93178" cy="382530"/>
            </a:xfrm>
            <a:prstGeom prst="rect">
              <a:avLst/>
            </a:prstGeom>
            <a:solidFill>
              <a:srgbClr val="8FAAD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731" name="组合 730">
              <a:extLst>
                <a:ext uri="{FF2B5EF4-FFF2-40B4-BE49-F238E27FC236}">
                  <a16:creationId xmlns:a16="http://schemas.microsoft.com/office/drawing/2014/main" id="{2B88216B-5FCA-42A2-A7E7-96E9B5273353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39663032" y="21922949"/>
              <a:ext cx="287535" cy="472744"/>
              <a:chOff x="3889805" y="2143177"/>
              <a:chExt cx="295437" cy="507199"/>
            </a:xfrm>
            <a:solidFill>
              <a:srgbClr val="F8CBAD"/>
            </a:solidFill>
          </p:grpSpPr>
          <p:sp>
            <p:nvSpPr>
              <p:cNvPr id="749" name="矩形 748">
                <a:extLst>
                  <a:ext uri="{FF2B5EF4-FFF2-40B4-BE49-F238E27FC236}">
                    <a16:creationId xmlns:a16="http://schemas.microsoft.com/office/drawing/2014/main" id="{7185B099-9168-42D4-BCEA-2066B226CDDF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50" name="矩形 749">
                <a:extLst>
                  <a:ext uri="{FF2B5EF4-FFF2-40B4-BE49-F238E27FC236}">
                    <a16:creationId xmlns:a16="http://schemas.microsoft.com/office/drawing/2014/main" id="{BEEFD410-AAA7-4A24-8D5C-2764A3898CCD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51" name="矩形 750">
                <a:extLst>
                  <a:ext uri="{FF2B5EF4-FFF2-40B4-BE49-F238E27FC236}">
                    <a16:creationId xmlns:a16="http://schemas.microsoft.com/office/drawing/2014/main" id="{38954DDD-C04F-497A-857A-F192EBB7BB43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732" name="直接箭头连接符 731">
              <a:extLst>
                <a:ext uri="{FF2B5EF4-FFF2-40B4-BE49-F238E27FC236}">
                  <a16:creationId xmlns:a16="http://schemas.microsoft.com/office/drawing/2014/main" id="{768B942D-A3C9-4B9B-8B7A-74F6B50124B7}"/>
                </a:ext>
              </a:extLst>
            </p:cNvPr>
            <p:cNvCxnSpPr>
              <a:cxnSpLocks/>
              <a:stCxn id="730" idx="3"/>
              <a:endCxn id="749" idx="1"/>
            </p:cNvCxnSpPr>
            <p:nvPr/>
          </p:nvCxnSpPr>
          <p:spPr>
            <a:xfrm rot="10800000">
              <a:off x="39950567" y="22159321"/>
              <a:ext cx="274249" cy="143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接箭头连接符 732">
              <a:extLst>
                <a:ext uri="{FF2B5EF4-FFF2-40B4-BE49-F238E27FC236}">
                  <a16:creationId xmlns:a16="http://schemas.microsoft.com/office/drawing/2014/main" id="{708313AC-E593-4AC1-AAB1-9DF82DAD9EF9}"/>
                </a:ext>
              </a:extLst>
            </p:cNvPr>
            <p:cNvCxnSpPr>
              <a:cxnSpLocks/>
              <a:stCxn id="751" idx="3"/>
              <a:endCxn id="738" idx="3"/>
            </p:cNvCxnSpPr>
            <p:nvPr/>
          </p:nvCxnSpPr>
          <p:spPr>
            <a:xfrm flipH="1" flipV="1">
              <a:off x="39427769" y="22151455"/>
              <a:ext cx="235263" cy="3171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4" name="流程图: 汇总连接 733">
              <a:extLst>
                <a:ext uri="{FF2B5EF4-FFF2-40B4-BE49-F238E27FC236}">
                  <a16:creationId xmlns:a16="http://schemas.microsoft.com/office/drawing/2014/main" id="{6348DA45-A5B4-45F9-94E8-511BC70297BA}"/>
                </a:ext>
              </a:extLst>
            </p:cNvPr>
            <p:cNvSpPr/>
            <p:nvPr/>
          </p:nvSpPr>
          <p:spPr>
            <a:xfrm rot="10800000">
              <a:off x="38582250" y="22060094"/>
              <a:ext cx="182880" cy="182880"/>
            </a:xfrm>
            <a:prstGeom prst="flowChartSummingJunction">
              <a:avLst/>
            </a:prstGeom>
            <a:noFill/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cxnSp>
          <p:nvCxnSpPr>
            <p:cNvPr id="735" name="直接箭头连接符 734">
              <a:extLst>
                <a:ext uri="{FF2B5EF4-FFF2-40B4-BE49-F238E27FC236}">
                  <a16:creationId xmlns:a16="http://schemas.microsoft.com/office/drawing/2014/main" id="{D1E3D721-5A4C-4ADA-9F53-6F9221BC5FD3}"/>
                </a:ext>
              </a:extLst>
            </p:cNvPr>
            <p:cNvCxnSpPr>
              <a:cxnSpLocks/>
              <a:stCxn id="738" idx="1"/>
              <a:endCxn id="734" idx="2"/>
            </p:cNvCxnSpPr>
            <p:nvPr/>
          </p:nvCxnSpPr>
          <p:spPr>
            <a:xfrm flipH="1">
              <a:off x="38765130" y="22151455"/>
              <a:ext cx="213117" cy="79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接箭头连接符 735">
              <a:extLst>
                <a:ext uri="{FF2B5EF4-FFF2-40B4-BE49-F238E27FC236}">
                  <a16:creationId xmlns:a16="http://schemas.microsoft.com/office/drawing/2014/main" id="{D97AA371-F3A6-4382-BF0E-8E4FC8F89F66}"/>
                </a:ext>
              </a:extLst>
            </p:cNvPr>
            <p:cNvCxnSpPr>
              <a:cxnSpLocks/>
              <a:endCxn id="734" idx="0"/>
            </p:cNvCxnSpPr>
            <p:nvPr/>
          </p:nvCxnSpPr>
          <p:spPr>
            <a:xfrm flipH="1" flipV="1">
              <a:off x="38673690" y="22242974"/>
              <a:ext cx="191" cy="190782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接箭头连接符 736">
              <a:extLst>
                <a:ext uri="{FF2B5EF4-FFF2-40B4-BE49-F238E27FC236}">
                  <a16:creationId xmlns:a16="http://schemas.microsoft.com/office/drawing/2014/main" id="{9ED049AA-D0EF-4209-8318-D7D37A037002}"/>
                </a:ext>
              </a:extLst>
            </p:cNvPr>
            <p:cNvCxnSpPr>
              <a:cxnSpLocks/>
              <a:stCxn id="734" idx="6"/>
              <a:endCxn id="740" idx="3"/>
            </p:cNvCxnSpPr>
            <p:nvPr/>
          </p:nvCxnSpPr>
          <p:spPr>
            <a:xfrm flipH="1">
              <a:off x="38365863" y="22151534"/>
              <a:ext cx="216387" cy="358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8" name="文本框 737">
                  <a:extLst>
                    <a:ext uri="{FF2B5EF4-FFF2-40B4-BE49-F238E27FC236}">
                      <a16:creationId xmlns:a16="http://schemas.microsoft.com/office/drawing/2014/main" id="{C6BB7087-8862-499C-9433-A4EA6752D50E}"/>
                    </a:ext>
                  </a:extLst>
                </p:cNvPr>
                <p:cNvSpPr txBox="1"/>
                <p:nvPr/>
              </p:nvSpPr>
              <p:spPr>
                <a:xfrm>
                  <a:off x="38978247" y="22036039"/>
                  <a:ext cx="449522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9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CA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CA" altLang="zh-CN" sz="9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9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CA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zh-CN" altLang="en-US" sz="9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38" name="文本框 737">
                  <a:extLst>
                    <a:ext uri="{FF2B5EF4-FFF2-40B4-BE49-F238E27FC236}">
                      <a16:creationId xmlns:a16="http://schemas.microsoft.com/office/drawing/2014/main" id="{C6BB7087-8862-499C-9433-A4EA6752D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78247" y="22036039"/>
                  <a:ext cx="449522" cy="230832"/>
                </a:xfrm>
                <a:prstGeom prst="rect">
                  <a:avLst/>
                </a:prstGeom>
                <a:blipFill>
                  <a:blip r:embed="rId75"/>
                  <a:stretch>
                    <a:fillRect l="-9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9" name="文本框 738">
                  <a:extLst>
                    <a:ext uri="{FF2B5EF4-FFF2-40B4-BE49-F238E27FC236}">
                      <a16:creationId xmlns:a16="http://schemas.microsoft.com/office/drawing/2014/main" id="{C987C6EE-0032-4F0D-8886-693B712AEED1}"/>
                    </a:ext>
                  </a:extLst>
                </p:cNvPr>
                <p:cNvSpPr txBox="1"/>
                <p:nvPr/>
              </p:nvSpPr>
              <p:spPr>
                <a:xfrm>
                  <a:off x="38606953" y="22358923"/>
                  <a:ext cx="182880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9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39" name="文本框 738">
                  <a:extLst>
                    <a:ext uri="{FF2B5EF4-FFF2-40B4-BE49-F238E27FC236}">
                      <a16:creationId xmlns:a16="http://schemas.microsoft.com/office/drawing/2014/main" id="{C987C6EE-0032-4F0D-8886-693B712AE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6953" y="22358923"/>
                  <a:ext cx="182880" cy="230832"/>
                </a:xfrm>
                <a:prstGeom prst="rect">
                  <a:avLst/>
                </a:prstGeom>
                <a:blipFill>
                  <a:blip r:embed="rId76"/>
                  <a:stretch>
                    <a:fillRect l="-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0" name="文本框 739">
                  <a:extLst>
                    <a:ext uri="{FF2B5EF4-FFF2-40B4-BE49-F238E27FC236}">
                      <a16:creationId xmlns:a16="http://schemas.microsoft.com/office/drawing/2014/main" id="{922381AC-9785-4304-8E6D-30D7B46E3F6A}"/>
                    </a:ext>
                  </a:extLst>
                </p:cNvPr>
                <p:cNvSpPr txBox="1"/>
                <p:nvPr/>
              </p:nvSpPr>
              <p:spPr>
                <a:xfrm>
                  <a:off x="38178889" y="22036476"/>
                  <a:ext cx="186974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zh-CN" sz="9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oMath>
                    </m:oMathPara>
                  </a14:m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0" name="文本框 739">
                  <a:extLst>
                    <a:ext uri="{FF2B5EF4-FFF2-40B4-BE49-F238E27FC236}">
                      <a16:creationId xmlns:a16="http://schemas.microsoft.com/office/drawing/2014/main" id="{922381AC-9785-4304-8E6D-30D7B46E3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8889" y="22036476"/>
                  <a:ext cx="186974" cy="230832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1" name="梯形 740">
                  <a:extLst>
                    <a:ext uri="{FF2B5EF4-FFF2-40B4-BE49-F238E27FC236}">
                      <a16:creationId xmlns:a16="http://schemas.microsoft.com/office/drawing/2014/main" id="{67085BA2-5CE7-4839-B9FA-A8D04009703F}"/>
                    </a:ext>
                  </a:extLst>
                </p:cNvPr>
                <p:cNvSpPr/>
                <p:nvPr/>
              </p:nvSpPr>
              <p:spPr>
                <a:xfrm rot="16200000">
                  <a:off x="41054509" y="22132887"/>
                  <a:ext cx="356270" cy="312543"/>
                </a:xfrm>
                <a:prstGeom prst="trapezoid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1" name="梯形 740">
                  <a:extLst>
                    <a:ext uri="{FF2B5EF4-FFF2-40B4-BE49-F238E27FC236}">
                      <a16:creationId xmlns:a16="http://schemas.microsoft.com/office/drawing/2014/main" id="{67085BA2-5CE7-4839-B9FA-A8D0400970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1054509" y="22132887"/>
                  <a:ext cx="356270" cy="312543"/>
                </a:xfrm>
                <a:prstGeom prst="trapezoid">
                  <a:avLst/>
                </a:prstGeom>
                <a:blipFill>
                  <a:blip r:embed="rId7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2" name="直接箭头连接符 741">
              <a:extLst>
                <a:ext uri="{FF2B5EF4-FFF2-40B4-BE49-F238E27FC236}">
                  <a16:creationId xmlns:a16="http://schemas.microsoft.com/office/drawing/2014/main" id="{19C7509B-AA51-4DF2-A8BF-80301003DE17}"/>
                </a:ext>
              </a:extLst>
            </p:cNvPr>
            <p:cNvCxnSpPr>
              <a:cxnSpLocks/>
              <a:stCxn id="741" idx="0"/>
            </p:cNvCxnSpPr>
            <p:nvPr/>
          </p:nvCxnSpPr>
          <p:spPr>
            <a:xfrm flipH="1">
              <a:off x="40868600" y="22289159"/>
              <a:ext cx="207773" cy="251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3" name="文本框 742">
                  <a:extLst>
                    <a:ext uri="{FF2B5EF4-FFF2-40B4-BE49-F238E27FC236}">
                      <a16:creationId xmlns:a16="http://schemas.microsoft.com/office/drawing/2014/main" id="{CB8BC0F1-8EDE-4437-9670-93966AAD514C}"/>
                    </a:ext>
                  </a:extLst>
                </p:cNvPr>
                <p:cNvSpPr txBox="1"/>
                <p:nvPr/>
              </p:nvSpPr>
              <p:spPr>
                <a:xfrm>
                  <a:off x="40078543" y="22370563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𝐿𝑚</m:t>
                            </m:r>
                          </m:sub>
                        </m:sSub>
                      </m:oMath>
                    </m:oMathPara>
                  </a14:m>
                  <a:endPara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3" name="文本框 742">
                  <a:extLst>
                    <a:ext uri="{FF2B5EF4-FFF2-40B4-BE49-F238E27FC236}">
                      <a16:creationId xmlns:a16="http://schemas.microsoft.com/office/drawing/2014/main" id="{CB8BC0F1-8EDE-4437-9670-93966AAD5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78543" y="22370563"/>
                  <a:ext cx="379280" cy="230832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4" name="文本框 743">
                  <a:extLst>
                    <a:ext uri="{FF2B5EF4-FFF2-40B4-BE49-F238E27FC236}">
                      <a16:creationId xmlns:a16="http://schemas.microsoft.com/office/drawing/2014/main" id="{8A2CB72D-ABB6-4DA3-8A01-E4F41CAD1D3C}"/>
                    </a:ext>
                  </a:extLst>
                </p:cNvPr>
                <p:cNvSpPr txBox="1"/>
                <p:nvPr/>
              </p:nvSpPr>
              <p:spPr>
                <a:xfrm>
                  <a:off x="40623963" y="22370563"/>
                  <a:ext cx="22810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4" name="文本框 743">
                  <a:extLst>
                    <a:ext uri="{FF2B5EF4-FFF2-40B4-BE49-F238E27FC236}">
                      <a16:creationId xmlns:a16="http://schemas.microsoft.com/office/drawing/2014/main" id="{8A2CB72D-ABB6-4DA3-8A01-E4F41CAD1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3963" y="22370563"/>
                  <a:ext cx="228108" cy="230832"/>
                </a:xfrm>
                <a:prstGeom prst="rect">
                  <a:avLst/>
                </a:prstGeom>
                <a:blipFill>
                  <a:blip r:embed="rId80"/>
                  <a:stretch>
                    <a:fillRect l="-2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5" name="文本框 744">
                  <a:extLst>
                    <a:ext uri="{FF2B5EF4-FFF2-40B4-BE49-F238E27FC236}">
                      <a16:creationId xmlns:a16="http://schemas.microsoft.com/office/drawing/2014/main" id="{BAC8C0F0-1DA5-4F70-9530-DE3459E4EAF5}"/>
                    </a:ext>
                  </a:extLst>
                </p:cNvPr>
                <p:cNvSpPr txBox="1"/>
                <p:nvPr/>
              </p:nvSpPr>
              <p:spPr>
                <a:xfrm>
                  <a:off x="39615570" y="22370563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9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𝒟</m:t>
                        </m:r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5" name="文本框 744">
                  <a:extLst>
                    <a:ext uri="{FF2B5EF4-FFF2-40B4-BE49-F238E27FC236}">
                      <a16:creationId xmlns:a16="http://schemas.microsoft.com/office/drawing/2014/main" id="{BAC8C0F0-1DA5-4F70-9530-DE3459E4E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5570" y="22370563"/>
                  <a:ext cx="379280" cy="230832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6" name="文本框 745">
                  <a:extLst>
                    <a:ext uri="{FF2B5EF4-FFF2-40B4-BE49-F238E27FC236}">
                      <a16:creationId xmlns:a16="http://schemas.microsoft.com/office/drawing/2014/main" id="{26B41170-4D25-4083-BDC4-93225EC74201}"/>
                    </a:ext>
                  </a:extLst>
                </p:cNvPr>
                <p:cNvSpPr txBox="1"/>
                <p:nvPr/>
              </p:nvSpPr>
              <p:spPr>
                <a:xfrm>
                  <a:off x="41159164" y="21883846"/>
                  <a:ext cx="17292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6" name="文本框 745">
                  <a:extLst>
                    <a:ext uri="{FF2B5EF4-FFF2-40B4-BE49-F238E27FC236}">
                      <a16:creationId xmlns:a16="http://schemas.microsoft.com/office/drawing/2014/main" id="{26B41170-4D25-4083-BDC4-93225EC74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9164" y="21883846"/>
                  <a:ext cx="172929" cy="261610"/>
                </a:xfrm>
                <a:prstGeom prst="rect">
                  <a:avLst/>
                </a:prstGeom>
                <a:blipFill>
                  <a:blip r:embed="rId81"/>
                  <a:stretch>
                    <a:fillRect l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7" name="直接箭头连接符 746">
              <a:extLst>
                <a:ext uri="{FF2B5EF4-FFF2-40B4-BE49-F238E27FC236}">
                  <a16:creationId xmlns:a16="http://schemas.microsoft.com/office/drawing/2014/main" id="{11648EF6-22D5-490F-BF1F-FAF8A5BF41B4}"/>
                </a:ext>
              </a:extLst>
            </p:cNvPr>
            <p:cNvCxnSpPr>
              <a:cxnSpLocks/>
              <a:stCxn id="746" idx="1"/>
            </p:cNvCxnSpPr>
            <p:nvPr/>
          </p:nvCxnSpPr>
          <p:spPr>
            <a:xfrm flipH="1">
              <a:off x="40871783" y="22014651"/>
              <a:ext cx="287381" cy="2387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8" name="文本框 747">
              <a:extLst>
                <a:ext uri="{FF2B5EF4-FFF2-40B4-BE49-F238E27FC236}">
                  <a16:creationId xmlns:a16="http://schemas.microsoft.com/office/drawing/2014/main" id="{9ED740E3-8E0E-4295-AFD3-2FDD15744687}"/>
                </a:ext>
              </a:extLst>
            </p:cNvPr>
            <p:cNvSpPr txBox="1"/>
            <p:nvPr/>
          </p:nvSpPr>
          <p:spPr>
            <a:xfrm>
              <a:off x="38832525" y="22649122"/>
              <a:ext cx="18241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Lagrangian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Modeling</a:t>
              </a:r>
              <a:endPara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13" name="文本框 712">
            <a:extLst>
              <a:ext uri="{FF2B5EF4-FFF2-40B4-BE49-F238E27FC236}">
                <a16:creationId xmlns:a16="http://schemas.microsoft.com/office/drawing/2014/main" id="{C479ED6A-04DB-4BFA-811A-EB0C19A74E76}"/>
              </a:ext>
            </a:extLst>
          </p:cNvPr>
          <p:cNvSpPr txBox="1"/>
          <p:nvPr/>
        </p:nvSpPr>
        <p:spPr>
          <a:xfrm>
            <a:off x="23158731" y="11500014"/>
            <a:ext cx="18241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Eulerian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Modeling</a:t>
            </a: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95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矩形 265">
            <a:extLst>
              <a:ext uri="{FF2B5EF4-FFF2-40B4-BE49-F238E27FC236}">
                <a16:creationId xmlns:a16="http://schemas.microsoft.com/office/drawing/2014/main" id="{59E0D9BA-4FF4-4E4E-B847-8F16C5142D18}"/>
              </a:ext>
            </a:extLst>
          </p:cNvPr>
          <p:cNvSpPr/>
          <p:nvPr/>
        </p:nvSpPr>
        <p:spPr>
          <a:xfrm>
            <a:off x="-6801401" y="-1216727"/>
            <a:ext cx="51844067" cy="24823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ABF5EF2-989A-4A8C-A445-5A4297E25A15}"/>
              </a:ext>
            </a:extLst>
          </p:cNvPr>
          <p:cNvGrpSpPr/>
          <p:nvPr/>
        </p:nvGrpSpPr>
        <p:grpSpPr>
          <a:xfrm>
            <a:off x="22044264" y="2444214"/>
            <a:ext cx="6087936" cy="2400720"/>
            <a:chOff x="22044264" y="2444214"/>
            <a:chExt cx="6087936" cy="24007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3DACFBE9-4F4D-469D-A9FB-D978076D68D5}"/>
                    </a:ext>
                  </a:extLst>
                </p:cNvPr>
                <p:cNvSpPr txBox="1"/>
                <p:nvPr/>
              </p:nvSpPr>
              <p:spPr>
                <a:xfrm>
                  <a:off x="26964736" y="2444214"/>
                  <a:ext cx="116746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Canonical 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3DACFBE9-4F4D-469D-A9FB-D978076D6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4736" y="2444214"/>
                  <a:ext cx="1167464" cy="215444"/>
                </a:xfrm>
                <a:prstGeom prst="rect">
                  <a:avLst/>
                </a:prstGeom>
                <a:blipFill>
                  <a:blip r:embed="rId2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1A770B0-3EE3-4B80-8217-A14D51D84F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700950" y="3452516"/>
              <a:ext cx="1170681" cy="1171967"/>
              <a:chOff x="9255306" y="5123068"/>
              <a:chExt cx="826348" cy="827255"/>
            </a:xfrm>
            <a:solidFill>
              <a:schemeClr val="accent1">
                <a:lumMod val="50000"/>
                <a:alpha val="10000"/>
              </a:schemeClr>
            </a:solidFill>
          </p:grpSpPr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5B57ED5D-5A0A-42FB-BA1A-26EC1018B270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121" name="立方体 120">
                  <a:extLst>
                    <a:ext uri="{FF2B5EF4-FFF2-40B4-BE49-F238E27FC236}">
                      <a16:creationId xmlns:a16="http://schemas.microsoft.com/office/drawing/2014/main" id="{47E06EB0-6C43-45DA-8594-556B338B6542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22" name="立方体 121">
                  <a:extLst>
                    <a:ext uri="{FF2B5EF4-FFF2-40B4-BE49-F238E27FC236}">
                      <a16:creationId xmlns:a16="http://schemas.microsoft.com/office/drawing/2014/main" id="{19AE6F6B-799E-42DD-BF2C-F09C7A2E2A06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23" name="立方体 122">
                  <a:extLst>
                    <a:ext uri="{FF2B5EF4-FFF2-40B4-BE49-F238E27FC236}">
                      <a16:creationId xmlns:a16="http://schemas.microsoft.com/office/drawing/2014/main" id="{E1CB12E7-AB29-4552-AB23-2232A46FC726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24" name="立方体 123">
                  <a:extLst>
                    <a:ext uri="{FF2B5EF4-FFF2-40B4-BE49-F238E27FC236}">
                      <a16:creationId xmlns:a16="http://schemas.microsoft.com/office/drawing/2014/main" id="{F9A6012C-520B-4ED9-8AAF-3458D2E5AE7A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6E073DA4-0AF6-4A98-83CD-AB06EB217FD3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117" name="立方体 116">
                  <a:extLst>
                    <a:ext uri="{FF2B5EF4-FFF2-40B4-BE49-F238E27FC236}">
                      <a16:creationId xmlns:a16="http://schemas.microsoft.com/office/drawing/2014/main" id="{14AB9791-4C99-4353-AE25-CC5A02E9E37A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18" name="立方体 117">
                  <a:extLst>
                    <a:ext uri="{FF2B5EF4-FFF2-40B4-BE49-F238E27FC236}">
                      <a16:creationId xmlns:a16="http://schemas.microsoft.com/office/drawing/2014/main" id="{71F6181D-85DD-4D74-ACD8-0D0B2097AD17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19" name="立方体 118">
                  <a:extLst>
                    <a:ext uri="{FF2B5EF4-FFF2-40B4-BE49-F238E27FC236}">
                      <a16:creationId xmlns:a16="http://schemas.microsoft.com/office/drawing/2014/main" id="{CF7B4EF9-E981-4217-BE52-69DF42E26EF0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20" name="立方体 119">
                  <a:extLst>
                    <a:ext uri="{FF2B5EF4-FFF2-40B4-BE49-F238E27FC236}">
                      <a16:creationId xmlns:a16="http://schemas.microsoft.com/office/drawing/2014/main" id="{77CDE25C-F34A-4856-8A49-D7E785812AFE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51CAD6B-167A-43F6-A390-A731AC971CD6}"/>
                </a:ext>
              </a:extLst>
            </p:cNvPr>
            <p:cNvSpPr/>
            <p:nvPr/>
          </p:nvSpPr>
          <p:spPr>
            <a:xfrm>
              <a:off x="25954613" y="4236117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17C44875-C7F5-42D6-87BD-6346A1F0576B}"/>
                </a:ext>
              </a:extLst>
            </p:cNvPr>
            <p:cNvCxnSpPr>
              <a:cxnSpLocks/>
              <a:stCxn id="22" idx="2"/>
              <a:endCxn id="82" idx="2"/>
            </p:cNvCxnSpPr>
            <p:nvPr/>
          </p:nvCxnSpPr>
          <p:spPr>
            <a:xfrm flipH="1">
              <a:off x="25487775" y="4287177"/>
              <a:ext cx="466838" cy="140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8E2FA9C-F7A7-40F0-921C-68A2FC5A142A}"/>
                    </a:ext>
                  </a:extLst>
                </p:cNvPr>
                <p:cNvSpPr txBox="1"/>
                <p:nvPr/>
              </p:nvSpPr>
              <p:spPr>
                <a:xfrm>
                  <a:off x="25643934" y="4629490"/>
                  <a:ext cx="122769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Lagrangian</a:t>
                  </a:r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8E2FA9C-F7A7-40F0-921C-68A2FC5A1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43934" y="4629490"/>
                  <a:ext cx="1227697" cy="215444"/>
                </a:xfrm>
                <a:prstGeom prst="rect">
                  <a:avLst/>
                </a:prstGeom>
                <a:blipFill>
                  <a:blip r:embed="rId3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C67B060-72C7-4FD8-B823-5F9663A3AB79}"/>
                </a:ext>
              </a:extLst>
            </p:cNvPr>
            <p:cNvSpPr txBox="1"/>
            <p:nvPr/>
          </p:nvSpPr>
          <p:spPr>
            <a:xfrm>
              <a:off x="26010948" y="4092208"/>
              <a:ext cx="762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Specific Particle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6FDAA2C-ED74-4CE5-8EE4-C68515A8C0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048519" y="2649947"/>
              <a:ext cx="1170681" cy="1171967"/>
              <a:chOff x="9255306" y="5123068"/>
              <a:chExt cx="826348" cy="827255"/>
            </a:xfrm>
            <a:solidFill>
              <a:schemeClr val="tx1">
                <a:lumMod val="95000"/>
                <a:lumOff val="5000"/>
                <a:alpha val="10000"/>
              </a:schemeClr>
            </a:solidFill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F0DC4D9E-3A89-4C41-8792-E7940F75869B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111" name="立方体 110">
                  <a:extLst>
                    <a:ext uri="{FF2B5EF4-FFF2-40B4-BE49-F238E27FC236}">
                      <a16:creationId xmlns:a16="http://schemas.microsoft.com/office/drawing/2014/main" id="{51470358-6C46-45C6-9FBC-30E3645283BC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12" name="立方体 111">
                  <a:extLst>
                    <a:ext uri="{FF2B5EF4-FFF2-40B4-BE49-F238E27FC236}">
                      <a16:creationId xmlns:a16="http://schemas.microsoft.com/office/drawing/2014/main" id="{71A561ED-5D8A-4051-A246-D2FBDAAF5F2E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13" name="立方体 112">
                  <a:extLst>
                    <a:ext uri="{FF2B5EF4-FFF2-40B4-BE49-F238E27FC236}">
                      <a16:creationId xmlns:a16="http://schemas.microsoft.com/office/drawing/2014/main" id="{0490A606-B84B-4FC5-834D-C2F5F061ED8F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14" name="立方体 113">
                  <a:extLst>
                    <a:ext uri="{FF2B5EF4-FFF2-40B4-BE49-F238E27FC236}">
                      <a16:creationId xmlns:a16="http://schemas.microsoft.com/office/drawing/2014/main" id="{DA15DE3D-9EB1-4DB6-AB3C-94B8024360DE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0CB18B09-2409-4335-8332-AD60A8EB0F61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107" name="立方体 106">
                  <a:extLst>
                    <a:ext uri="{FF2B5EF4-FFF2-40B4-BE49-F238E27FC236}">
                      <a16:creationId xmlns:a16="http://schemas.microsoft.com/office/drawing/2014/main" id="{60C8BDE0-05E0-4AFA-BBD9-731EDEE5BE37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08" name="立方体 107">
                  <a:extLst>
                    <a:ext uri="{FF2B5EF4-FFF2-40B4-BE49-F238E27FC236}">
                      <a16:creationId xmlns:a16="http://schemas.microsoft.com/office/drawing/2014/main" id="{EC253A25-C974-4494-971B-432763F8B6AD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09" name="立方体 108">
                  <a:extLst>
                    <a:ext uri="{FF2B5EF4-FFF2-40B4-BE49-F238E27FC236}">
                      <a16:creationId xmlns:a16="http://schemas.microsoft.com/office/drawing/2014/main" id="{0F3EDBE9-1579-4BDA-B45A-20CDBA002D24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10" name="立方体 109">
                  <a:extLst>
                    <a:ext uri="{FF2B5EF4-FFF2-40B4-BE49-F238E27FC236}">
                      <a16:creationId xmlns:a16="http://schemas.microsoft.com/office/drawing/2014/main" id="{4DF1EFAB-2DE7-4394-A766-971BF730789D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0DD2856C-E73B-45E5-A87F-F458017FECFB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 flipV="1">
              <a:off x="22858497" y="3028950"/>
              <a:ext cx="906378" cy="447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044A46DF-93F9-43D5-B386-7B4C95CA63A8}"/>
                </a:ext>
              </a:extLst>
            </p:cNvPr>
            <p:cNvSpPr/>
            <p:nvPr/>
          </p:nvSpPr>
          <p:spPr>
            <a:xfrm>
              <a:off x="22759631" y="2978337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7C6BA3B2-27E4-4715-890C-128E13C2A46A}"/>
                    </a:ext>
                  </a:extLst>
                </p:cNvPr>
                <p:cNvSpPr txBox="1"/>
                <p:nvPr/>
              </p:nvSpPr>
              <p:spPr>
                <a:xfrm>
                  <a:off x="22044265" y="2444214"/>
                  <a:ext cx="11749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Eulerian</a:t>
                  </a:r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7C6BA3B2-27E4-4715-890C-128E13C2A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44265" y="2444214"/>
                  <a:ext cx="1174936" cy="215444"/>
                </a:xfrm>
                <a:prstGeom prst="rect">
                  <a:avLst/>
                </a:prstGeom>
                <a:blipFill>
                  <a:blip r:embed="rId4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88057B6-AD99-4F88-BB97-CD235AF76952}"/>
                </a:ext>
              </a:extLst>
            </p:cNvPr>
            <p:cNvSpPr txBox="1"/>
            <p:nvPr/>
          </p:nvSpPr>
          <p:spPr>
            <a:xfrm>
              <a:off x="22044264" y="2858438"/>
              <a:ext cx="749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Specific Location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B6C176F-95D6-45CB-850E-F354A07D66A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27213203" y="3851310"/>
              <a:ext cx="208779" cy="419317"/>
              <a:chOff x="3889802" y="2274583"/>
              <a:chExt cx="295438" cy="50669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0DCB851B-82F1-4BD2-8A6E-BE862D957802}"/>
                  </a:ext>
                </a:extLst>
              </p:cNvPr>
              <p:cNvSpPr/>
              <p:nvPr/>
            </p:nvSpPr>
            <p:spPr>
              <a:xfrm>
                <a:off x="3889802" y="2401256"/>
                <a:ext cx="76249" cy="2533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032FF25A-63D6-4B67-8DE2-FE6138A15AA0}"/>
                  </a:ext>
                </a:extLst>
              </p:cNvPr>
              <p:cNvSpPr/>
              <p:nvPr/>
            </p:nvSpPr>
            <p:spPr>
              <a:xfrm>
                <a:off x="4000560" y="2337096"/>
                <a:ext cx="76249" cy="3816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D4E4C8D7-79C4-46F6-9769-DBACFF5D5B1C}"/>
                  </a:ext>
                </a:extLst>
              </p:cNvPr>
              <p:cNvSpPr/>
              <p:nvPr/>
            </p:nvSpPr>
            <p:spPr>
              <a:xfrm>
                <a:off x="4108991" y="2274583"/>
                <a:ext cx="76249" cy="5066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</p:grpSp>
        <p:cxnSp>
          <p:nvCxnSpPr>
            <p:cNvPr id="11" name="连接符: 肘形 10">
              <a:extLst>
                <a:ext uri="{FF2B5EF4-FFF2-40B4-BE49-F238E27FC236}">
                  <a16:creationId xmlns:a16="http://schemas.microsoft.com/office/drawing/2014/main" id="{76F91530-5705-449A-9320-FE7781DDF13F}"/>
                </a:ext>
              </a:extLst>
            </p:cNvPr>
            <p:cNvCxnSpPr>
              <a:cxnSpLocks/>
              <a:stCxn id="133" idx="1"/>
              <a:endCxn id="129" idx="1"/>
            </p:cNvCxnSpPr>
            <p:nvPr/>
          </p:nvCxnSpPr>
          <p:spPr>
            <a:xfrm rot="16200000" flipH="1">
              <a:off x="27392668" y="4090281"/>
              <a:ext cx="78082" cy="22823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31D2C40-ED85-410A-9402-16C1B025227B}"/>
                </a:ext>
              </a:extLst>
            </p:cNvPr>
            <p:cNvGrpSpPr/>
            <p:nvPr/>
          </p:nvGrpSpPr>
          <p:grpSpPr>
            <a:xfrm>
              <a:off x="27545827" y="4089293"/>
              <a:ext cx="369680" cy="308294"/>
              <a:chOff x="8193068" y="3747026"/>
              <a:chExt cx="467594" cy="331983"/>
            </a:xfrm>
          </p:grpSpPr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8A72F094-C6F2-4031-8AEB-CC38DCE97400}"/>
                  </a:ext>
                </a:extLst>
              </p:cNvPr>
              <p:cNvSpPr/>
              <p:nvPr/>
            </p:nvSpPr>
            <p:spPr>
              <a:xfrm>
                <a:off x="8193068" y="3747026"/>
                <a:ext cx="76249" cy="3319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778498D-3217-4234-9414-E9D8E5BD7F1C}"/>
                  </a:ext>
                </a:extLst>
              </p:cNvPr>
              <p:cNvSpPr/>
              <p:nvPr/>
            </p:nvSpPr>
            <p:spPr>
              <a:xfrm>
                <a:off x="8303820" y="3788108"/>
                <a:ext cx="76249" cy="24981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4CBB47CA-3016-475F-A807-E6A82C392719}"/>
                  </a:ext>
                </a:extLst>
              </p:cNvPr>
              <p:cNvSpPr/>
              <p:nvPr/>
            </p:nvSpPr>
            <p:spPr>
              <a:xfrm>
                <a:off x="8412256" y="3833037"/>
                <a:ext cx="76249" cy="16655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  <p:cxnSp>
            <p:nvCxnSpPr>
              <p:cNvPr id="132" name="直接箭头连接符 131">
                <a:extLst>
                  <a:ext uri="{FF2B5EF4-FFF2-40B4-BE49-F238E27FC236}">
                    <a16:creationId xmlns:a16="http://schemas.microsoft.com/office/drawing/2014/main" id="{DB76C30B-5350-4939-8C86-AC9B096D3A5E}"/>
                  </a:ext>
                </a:extLst>
              </p:cNvPr>
              <p:cNvCxnSpPr>
                <a:cxnSpLocks/>
                <a:stCxn id="131" idx="3"/>
              </p:cNvCxnSpPr>
              <p:nvPr/>
            </p:nvCxnSpPr>
            <p:spPr>
              <a:xfrm>
                <a:off x="8488505" y="3916315"/>
                <a:ext cx="172157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BF04B5C-828C-45A3-93AA-A97477A7A659}"/>
                    </a:ext>
                  </a:extLst>
                </p:cNvPr>
                <p:cNvSpPr txBox="1"/>
                <p:nvPr/>
              </p:nvSpPr>
              <p:spPr>
                <a:xfrm>
                  <a:off x="27961676" y="4115101"/>
                  <a:ext cx="1171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zh-CN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sz="9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BF04B5C-828C-45A3-93AA-A97477A7A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61676" y="4115101"/>
                  <a:ext cx="117129" cy="230832"/>
                </a:xfrm>
                <a:prstGeom prst="rect">
                  <a:avLst/>
                </a:prstGeom>
                <a:blipFill>
                  <a:blip r:embed="rId5"/>
                  <a:stretch>
                    <a:fillRect l="-210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5E7EF09-946F-45FA-96C5-858E92CDD46A}"/>
                </a:ext>
              </a:extLst>
            </p:cNvPr>
            <p:cNvGrpSpPr/>
            <p:nvPr/>
          </p:nvGrpSpPr>
          <p:grpSpPr>
            <a:xfrm>
              <a:off x="27545058" y="4441842"/>
              <a:ext cx="369680" cy="308294"/>
              <a:chOff x="8193068" y="3747026"/>
              <a:chExt cx="467594" cy="331983"/>
            </a:xfrm>
          </p:grpSpPr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190DE5B9-558F-4306-AC10-B6F28598A31E}"/>
                  </a:ext>
                </a:extLst>
              </p:cNvPr>
              <p:cNvSpPr/>
              <p:nvPr/>
            </p:nvSpPr>
            <p:spPr>
              <a:xfrm>
                <a:off x="8193068" y="3747026"/>
                <a:ext cx="76249" cy="331983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CC9A9DD0-8594-4AD1-9662-B458E86F5A13}"/>
                  </a:ext>
                </a:extLst>
              </p:cNvPr>
              <p:cNvSpPr/>
              <p:nvPr/>
            </p:nvSpPr>
            <p:spPr>
              <a:xfrm>
                <a:off x="8303820" y="3788108"/>
                <a:ext cx="76249" cy="24981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C9A1D836-79D1-468D-94A4-32F05669C44B}"/>
                  </a:ext>
                </a:extLst>
              </p:cNvPr>
              <p:cNvSpPr/>
              <p:nvPr/>
            </p:nvSpPr>
            <p:spPr>
              <a:xfrm>
                <a:off x="8412256" y="3833037"/>
                <a:ext cx="76249" cy="16655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05A30DC8-790B-4B79-843E-40D926565F44}"/>
                  </a:ext>
                </a:extLst>
              </p:cNvPr>
              <p:cNvCxnSpPr>
                <a:cxnSpLocks/>
                <a:stCxn id="127" idx="3"/>
              </p:cNvCxnSpPr>
              <p:nvPr/>
            </p:nvCxnSpPr>
            <p:spPr>
              <a:xfrm>
                <a:off x="8488505" y="3916315"/>
                <a:ext cx="172157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AE49064-CFCC-4E48-979D-7DAD98AF0167}"/>
                    </a:ext>
                  </a:extLst>
                </p:cNvPr>
                <p:cNvSpPr txBox="1"/>
                <p:nvPr/>
              </p:nvSpPr>
              <p:spPr>
                <a:xfrm>
                  <a:off x="27955306" y="4470155"/>
                  <a:ext cx="13949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9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𝐜</m:t>
                        </m:r>
                      </m:oMath>
                    </m:oMathPara>
                  </a14:m>
                  <a:endParaRPr lang="zh-CN" altLang="en-US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AE49064-CFCC-4E48-979D-7DAD98AF0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5306" y="4470155"/>
                  <a:ext cx="139491" cy="230832"/>
                </a:xfrm>
                <a:prstGeom prst="rect">
                  <a:avLst/>
                </a:prstGeom>
                <a:blipFill>
                  <a:blip r:embed="rId6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AA1DE79E-453D-4E2F-9900-8821DA986FEF}"/>
                </a:ext>
              </a:extLst>
            </p:cNvPr>
            <p:cNvCxnSpPr>
              <a:cxnSpLocks/>
              <a:stCxn id="133" idx="1"/>
              <a:endCxn id="18" idx="1"/>
            </p:cNvCxnSpPr>
            <p:nvPr/>
          </p:nvCxnSpPr>
          <p:spPr>
            <a:xfrm rot="16200000" flipH="1">
              <a:off x="27268255" y="4214695"/>
              <a:ext cx="324388" cy="22571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8FB0AD5-A2E9-4979-9B87-FAB26971C6DE}"/>
                </a:ext>
              </a:extLst>
            </p:cNvPr>
            <p:cNvSpPr/>
            <p:nvPr/>
          </p:nvSpPr>
          <p:spPr>
            <a:xfrm>
              <a:off x="27543306" y="4437728"/>
              <a:ext cx="76249" cy="1040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6BD8F3A-FBAF-4348-8127-219800263F9A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7236077" y="4679383"/>
              <a:ext cx="302937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1404DC8-BD25-4B06-9EC6-7F2A3FC5E7FA}"/>
                </a:ext>
              </a:extLst>
            </p:cNvPr>
            <p:cNvSpPr txBox="1"/>
            <p:nvPr/>
          </p:nvSpPr>
          <p:spPr>
            <a:xfrm>
              <a:off x="27103961" y="4563967"/>
              <a:ext cx="1321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40C2AF31-3052-48AB-8F15-601AE89A43A5}"/>
                </a:ext>
              </a:extLst>
            </p:cNvPr>
            <p:cNvSpPr/>
            <p:nvPr/>
          </p:nvSpPr>
          <p:spPr>
            <a:xfrm flipV="1">
              <a:off x="26958113" y="3869551"/>
              <a:ext cx="1174087" cy="925248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43120C2-04A2-4428-AE7F-617BD1B90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769252" y="2897163"/>
              <a:ext cx="287535" cy="472744"/>
              <a:chOff x="3889805" y="2143177"/>
              <a:chExt cx="295437" cy="507199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29964AA3-F0EE-4EC3-A8CA-1B5E653CF0FB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99B936F0-1CDF-47DA-B439-C93E18BEEC3B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ECF40DEA-6ABB-4BB6-B2A7-FAD06779E56F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F94344D-66CB-485D-8E85-C26BFF90BD31}"/>
                </a:ext>
              </a:extLst>
            </p:cNvPr>
            <p:cNvCxnSpPr>
              <a:cxnSpLocks/>
              <a:stCxn id="101" idx="3"/>
              <a:endCxn id="36" idx="1"/>
            </p:cNvCxnSpPr>
            <p:nvPr/>
          </p:nvCxnSpPr>
          <p:spPr>
            <a:xfrm>
              <a:off x="24056787" y="3138230"/>
              <a:ext cx="270525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9003C30-26F2-4A68-A12E-FCDF12654A09}"/>
                </a:ext>
              </a:extLst>
            </p:cNvPr>
            <p:cNvSpPr/>
            <p:nvPr/>
          </p:nvSpPr>
          <p:spPr>
            <a:xfrm>
              <a:off x="24327312" y="2946965"/>
              <a:ext cx="93178" cy="382530"/>
            </a:xfrm>
            <a:prstGeom prst="rect">
              <a:avLst/>
            </a:prstGeom>
            <a:solidFill>
              <a:srgbClr val="C9C9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F064F92-1078-4365-8450-8D59441BA9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694739" y="2902001"/>
              <a:ext cx="287535" cy="472744"/>
              <a:chOff x="3889805" y="2143177"/>
              <a:chExt cx="295437" cy="507199"/>
            </a:xfrm>
            <a:solidFill>
              <a:srgbClr val="F8CBAD"/>
            </a:solidFill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4AC9AEC2-EBA0-474D-9C2F-120E33B99750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2EAE5A2-29E2-47D2-AAE0-76AAA85B8987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5074196-6B01-4B0D-AB75-BA04A29028B0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0F12CAFA-8F7C-45B8-80AE-7C50AEC59ACF}"/>
                </a:ext>
              </a:extLst>
            </p:cNvPr>
            <p:cNvCxnSpPr>
              <a:cxnSpLocks/>
              <a:stCxn id="36" idx="3"/>
              <a:endCxn id="96" idx="1"/>
            </p:cNvCxnSpPr>
            <p:nvPr/>
          </p:nvCxnSpPr>
          <p:spPr>
            <a:xfrm>
              <a:off x="24420490" y="3138230"/>
              <a:ext cx="274249" cy="143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F9B1C851-2CC9-4BFC-A544-5D0C548B1E75}"/>
                    </a:ext>
                  </a:extLst>
                </p:cNvPr>
                <p:cNvSpPr txBox="1"/>
                <p:nvPr/>
              </p:nvSpPr>
              <p:spPr>
                <a:xfrm>
                  <a:off x="25253760" y="3029993"/>
                  <a:ext cx="354175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CA" altLang="zh-CN" sz="9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F9B1C851-2CC9-4BFC-A544-5D0C548B1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3760" y="3029993"/>
                  <a:ext cx="354175" cy="230832"/>
                </a:xfrm>
                <a:prstGeom prst="rect">
                  <a:avLst/>
                </a:prstGeom>
                <a:blipFill>
                  <a:blip r:embed="rId7"/>
                  <a:stretch>
                    <a:fillRect l="-86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B18F5A23-91F3-4E02-9B3E-49FE46E7CFEC}"/>
                </a:ext>
              </a:extLst>
            </p:cNvPr>
            <p:cNvCxnSpPr>
              <a:cxnSpLocks/>
              <a:stCxn id="98" idx="3"/>
              <a:endCxn id="39" idx="1"/>
            </p:cNvCxnSpPr>
            <p:nvPr/>
          </p:nvCxnSpPr>
          <p:spPr>
            <a:xfrm>
              <a:off x="24982274" y="3143068"/>
              <a:ext cx="271486" cy="2341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流程图: 汇总连接 40">
              <a:extLst>
                <a:ext uri="{FF2B5EF4-FFF2-40B4-BE49-F238E27FC236}">
                  <a16:creationId xmlns:a16="http://schemas.microsoft.com/office/drawing/2014/main" id="{754AF282-F5BD-40A1-BEC6-14C8AFE51CB5}"/>
                </a:ext>
              </a:extLst>
            </p:cNvPr>
            <p:cNvSpPr/>
            <p:nvPr/>
          </p:nvSpPr>
          <p:spPr>
            <a:xfrm>
              <a:off x="25880176" y="3054720"/>
              <a:ext cx="182880" cy="182880"/>
            </a:xfrm>
            <a:prstGeom prst="flowChartSummingJunction">
              <a:avLst/>
            </a:prstGeom>
            <a:noFill/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6C938FDF-37FD-422F-9BD3-DB2541B88C36}"/>
                </a:ext>
              </a:extLst>
            </p:cNvPr>
            <p:cNvCxnSpPr>
              <a:cxnSpLocks/>
              <a:stCxn id="39" idx="3"/>
              <a:endCxn id="41" idx="2"/>
            </p:cNvCxnSpPr>
            <p:nvPr/>
          </p:nvCxnSpPr>
          <p:spPr>
            <a:xfrm>
              <a:off x="25607935" y="3145409"/>
              <a:ext cx="272241" cy="751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9DFA5444-D7A9-46D7-A063-BE7F91EBF268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25970759" y="2886158"/>
              <a:ext cx="857" cy="168562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395FE8A2-5D67-456F-A410-40A4CB34D167}"/>
                    </a:ext>
                  </a:extLst>
                </p:cNvPr>
                <p:cNvSpPr txBox="1"/>
                <p:nvPr/>
              </p:nvSpPr>
              <p:spPr>
                <a:xfrm>
                  <a:off x="25839763" y="2695763"/>
                  <a:ext cx="282758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altLang="zh-CN" sz="9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oMath>
                    </m:oMathPara>
                  </a14:m>
                  <a:endParaRPr lang="zh-CN" altLang="en-US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395FE8A2-5D67-456F-A410-40A4CB34D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9763" y="2695763"/>
                  <a:ext cx="282758" cy="2308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8F674363-8678-41F9-B085-55FCA9C5F871}"/>
                </a:ext>
              </a:extLst>
            </p:cNvPr>
            <p:cNvCxnSpPr>
              <a:cxnSpLocks/>
              <a:stCxn id="41" idx="6"/>
              <a:endCxn id="46" idx="1"/>
            </p:cNvCxnSpPr>
            <p:nvPr/>
          </p:nvCxnSpPr>
          <p:spPr>
            <a:xfrm flipV="1">
              <a:off x="26063056" y="3145035"/>
              <a:ext cx="278184" cy="1125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1561D6EB-2FE2-4541-BC71-1798B7A8EC96}"/>
                    </a:ext>
                  </a:extLst>
                </p:cNvPr>
                <p:cNvSpPr txBox="1"/>
                <p:nvPr/>
              </p:nvSpPr>
              <p:spPr>
                <a:xfrm>
                  <a:off x="26341240" y="3029619"/>
                  <a:ext cx="186974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altLang="zh-CN" sz="9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1561D6EB-2FE2-4541-BC71-1798B7A8E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1240" y="3029619"/>
                  <a:ext cx="186974" cy="230832"/>
                </a:xfrm>
                <a:prstGeom prst="rect">
                  <a:avLst/>
                </a:prstGeom>
                <a:blipFill>
                  <a:blip r:embed="rId9"/>
                  <a:stretch>
                    <a:fillRect l="-32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3374D59E-CE8B-4A3B-9F92-6EA826F5AE50}"/>
                    </a:ext>
                  </a:extLst>
                </p:cNvPr>
                <p:cNvSpPr txBox="1"/>
                <p:nvPr/>
              </p:nvSpPr>
              <p:spPr>
                <a:xfrm>
                  <a:off x="23723199" y="2663865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3374D59E-CE8B-4A3B-9F92-6EA826F5A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23199" y="2663865"/>
                  <a:ext cx="379280" cy="2308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C3130C3-F9E6-49DB-BD2A-C0479A5021DC}"/>
                    </a:ext>
                  </a:extLst>
                </p:cNvPr>
                <p:cNvSpPr txBox="1"/>
                <p:nvPr/>
              </p:nvSpPr>
              <p:spPr>
                <a:xfrm>
                  <a:off x="24185740" y="2663865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𝐸𝑚</m:t>
                            </m:r>
                          </m:sub>
                        </m:sSub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C3130C3-F9E6-49DB-BD2A-C0479A502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85740" y="2663865"/>
                  <a:ext cx="379280" cy="2308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1B26C21-E8E5-46CB-8EC2-F6A578D1404C}"/>
                    </a:ext>
                  </a:extLst>
                </p:cNvPr>
                <p:cNvSpPr txBox="1"/>
                <p:nvPr/>
              </p:nvSpPr>
              <p:spPr>
                <a:xfrm>
                  <a:off x="24654154" y="2663865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9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𝒟</m:t>
                        </m:r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1B26C21-E8E5-46CB-8EC2-F6A578D14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4154" y="2663865"/>
                  <a:ext cx="379280" cy="2308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D580E745-5FEB-4060-B3DB-A0712FF98261}"/>
                </a:ext>
              </a:extLst>
            </p:cNvPr>
            <p:cNvSpPr/>
            <p:nvPr/>
          </p:nvSpPr>
          <p:spPr>
            <a:xfrm flipV="1">
              <a:off x="23301348" y="2666866"/>
              <a:ext cx="3570284" cy="744683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24F3FCF-7664-459A-BA7C-CEC1ED4CF75C}"/>
                </a:ext>
              </a:extLst>
            </p:cNvPr>
            <p:cNvCxnSpPr>
              <a:cxnSpLocks/>
            </p:cNvCxnSpPr>
            <p:nvPr/>
          </p:nvCxnSpPr>
          <p:spPr>
            <a:xfrm>
              <a:off x="23487958" y="3297865"/>
              <a:ext cx="274320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F2BDD0F-946D-464F-8D63-8066CA4D7493}"/>
                    </a:ext>
                  </a:extLst>
                </p:cNvPr>
                <p:cNvSpPr txBox="1"/>
                <p:nvPr/>
              </p:nvSpPr>
              <p:spPr>
                <a:xfrm>
                  <a:off x="23361857" y="3150043"/>
                  <a:ext cx="17292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F2BDD0F-946D-464F-8D63-8066CA4D7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1857" y="3150043"/>
                  <a:ext cx="172929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880EFE1-CF07-44A4-92BA-738E4C21A107}"/>
                </a:ext>
              </a:extLst>
            </p:cNvPr>
            <p:cNvSpPr txBox="1"/>
            <p:nvPr/>
          </p:nvSpPr>
          <p:spPr>
            <a:xfrm>
              <a:off x="24179891" y="2444214"/>
              <a:ext cx="18241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Eulerian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Modeling</a:t>
              </a:r>
              <a:endPara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64D9EB16-53C3-4613-97A8-9F6CF2902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464" t="20187" r="6037" b="18560"/>
            <a:stretch/>
          </p:blipFill>
          <p:spPr>
            <a:xfrm>
              <a:off x="27074268" y="2971300"/>
              <a:ext cx="943113" cy="660213"/>
            </a:xfrm>
            <a:prstGeom prst="rect">
              <a:avLst/>
            </a:prstGeom>
          </p:spPr>
        </p:pic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166D5C-2667-493E-B0FE-0A4B0CCA35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961519" y="2668605"/>
              <a:ext cx="1170681" cy="1171967"/>
              <a:chOff x="9255306" y="5123068"/>
              <a:chExt cx="826348" cy="827255"/>
            </a:xfrm>
            <a:solidFill>
              <a:schemeClr val="bg1">
                <a:lumMod val="75000"/>
                <a:alpha val="10000"/>
              </a:schemeClr>
            </a:solidFill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F610A92-59CD-4E46-BDF9-8EC24D5EA319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64" name="立方体 63">
                  <a:extLst>
                    <a:ext uri="{FF2B5EF4-FFF2-40B4-BE49-F238E27FC236}">
                      <a16:creationId xmlns:a16="http://schemas.microsoft.com/office/drawing/2014/main" id="{87D05F46-012E-4073-A4B5-8A1F06A11A3E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65" name="立方体 64">
                  <a:extLst>
                    <a:ext uri="{FF2B5EF4-FFF2-40B4-BE49-F238E27FC236}">
                      <a16:creationId xmlns:a16="http://schemas.microsoft.com/office/drawing/2014/main" id="{223FB50F-5363-4103-B6A7-8A4DEAB4561A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66" name="立方体 65">
                  <a:extLst>
                    <a:ext uri="{FF2B5EF4-FFF2-40B4-BE49-F238E27FC236}">
                      <a16:creationId xmlns:a16="http://schemas.microsoft.com/office/drawing/2014/main" id="{84A6C268-CAA3-46C3-B80C-39EA2DA9AA2A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67" name="立方体 66">
                  <a:extLst>
                    <a:ext uri="{FF2B5EF4-FFF2-40B4-BE49-F238E27FC236}">
                      <a16:creationId xmlns:a16="http://schemas.microsoft.com/office/drawing/2014/main" id="{06DC4CFD-4343-44BF-A3CB-C63C92795D20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60E21516-C9D4-4C73-9534-F76460856DA7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60" name="立方体 59">
                  <a:extLst>
                    <a:ext uri="{FF2B5EF4-FFF2-40B4-BE49-F238E27FC236}">
                      <a16:creationId xmlns:a16="http://schemas.microsoft.com/office/drawing/2014/main" id="{6ADAAA0C-3099-47C7-B6D2-DE42D7F72B31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61" name="立方体 60">
                  <a:extLst>
                    <a:ext uri="{FF2B5EF4-FFF2-40B4-BE49-F238E27FC236}">
                      <a16:creationId xmlns:a16="http://schemas.microsoft.com/office/drawing/2014/main" id="{1D858912-39C9-4B60-8BB5-F498F407DB88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62" name="立方体 61">
                  <a:extLst>
                    <a:ext uri="{FF2B5EF4-FFF2-40B4-BE49-F238E27FC236}">
                      <a16:creationId xmlns:a16="http://schemas.microsoft.com/office/drawing/2014/main" id="{4DFD3A42-C6D0-4352-90A8-D2E2BF4777B5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63" name="立方体 62">
                  <a:extLst>
                    <a:ext uri="{FF2B5EF4-FFF2-40B4-BE49-F238E27FC236}">
                      <a16:creationId xmlns:a16="http://schemas.microsoft.com/office/drawing/2014/main" id="{1B37D305-3409-4A67-8537-A9A75D7A85C5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</p:grpSp>
        <p:cxnSp>
          <p:nvCxnSpPr>
            <p:cNvPr id="8" name="连接符: 曲线 7">
              <a:extLst>
                <a:ext uri="{FF2B5EF4-FFF2-40B4-BE49-F238E27FC236}">
                  <a16:creationId xmlns:a16="http://schemas.microsoft.com/office/drawing/2014/main" id="{34223B49-84A6-4935-AE58-C6F0ECF23456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rot="5400000">
              <a:off x="25747429" y="3548819"/>
              <a:ext cx="943916" cy="430681"/>
            </a:xfrm>
            <a:prstGeom prst="curvedConnector3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连接符: 曲线 4">
              <a:extLst>
                <a:ext uri="{FF2B5EF4-FFF2-40B4-BE49-F238E27FC236}">
                  <a16:creationId xmlns:a16="http://schemas.microsoft.com/office/drawing/2014/main" id="{973097FA-A64B-49EC-922F-20A42BCE3089}"/>
                </a:ext>
              </a:extLst>
            </p:cNvPr>
            <p:cNvCxnSpPr>
              <a:cxnSpLocks/>
              <a:stCxn id="81" idx="0"/>
              <a:endCxn id="28" idx="4"/>
            </p:cNvCxnSpPr>
            <p:nvPr/>
          </p:nvCxnSpPr>
          <p:spPr>
            <a:xfrm rot="5400000" flipH="1" flipV="1">
              <a:off x="22050512" y="3277343"/>
              <a:ext cx="955437" cy="56166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连接符: 曲线 6">
              <a:extLst>
                <a:ext uri="{FF2B5EF4-FFF2-40B4-BE49-F238E27FC236}">
                  <a16:creationId xmlns:a16="http://schemas.microsoft.com/office/drawing/2014/main" id="{D44BC627-C269-416E-AA6E-9D3D7EDC078E}"/>
                </a:ext>
              </a:extLst>
            </p:cNvPr>
            <p:cNvCxnSpPr>
              <a:cxnSpLocks/>
              <a:stCxn id="46" idx="3"/>
              <a:endCxn id="6" idx="2"/>
            </p:cNvCxnSpPr>
            <p:nvPr/>
          </p:nvCxnSpPr>
          <p:spPr>
            <a:xfrm>
              <a:off x="26528214" y="3145035"/>
              <a:ext cx="739695" cy="28433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F798D48C-D960-4AC2-8E8A-BBDF327DFF0B}"/>
                </a:ext>
              </a:extLst>
            </p:cNvPr>
            <p:cNvCxnSpPr>
              <a:cxnSpLocks/>
              <a:stCxn id="6" idx="4"/>
              <a:endCxn id="135" idx="3"/>
            </p:cNvCxnSpPr>
            <p:nvPr/>
          </p:nvCxnSpPr>
          <p:spPr>
            <a:xfrm>
              <a:off x="27317342" y="3480433"/>
              <a:ext cx="251" cy="47614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CE8A23B-500D-4D0B-9FD9-A7FE38CA571A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24687378" y="3927205"/>
              <a:ext cx="287535" cy="472744"/>
              <a:chOff x="3889805" y="2143177"/>
              <a:chExt cx="295437" cy="507199"/>
            </a:xfrm>
            <a:solidFill>
              <a:srgbClr val="8FAADC"/>
            </a:solidFill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E1D9070-B0AC-46B8-99CE-AE0F5AD88192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63B0DB53-F0BE-4376-BB68-330AC2230F27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22A1887-156F-49AB-A5A9-BD04D8ED1FE1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07050624-EA33-4A6A-B361-2A82BE9D16ED}"/>
                </a:ext>
              </a:extLst>
            </p:cNvPr>
            <p:cNvCxnSpPr>
              <a:cxnSpLocks/>
              <a:stCxn id="95" idx="3"/>
              <a:endCxn id="71" idx="1"/>
            </p:cNvCxnSpPr>
            <p:nvPr/>
          </p:nvCxnSpPr>
          <p:spPr>
            <a:xfrm rot="10800000">
              <a:off x="24416853" y="4158882"/>
              <a:ext cx="270525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99160D6-F905-425D-858D-0B373B753241}"/>
                </a:ext>
              </a:extLst>
            </p:cNvPr>
            <p:cNvSpPr/>
            <p:nvPr/>
          </p:nvSpPr>
          <p:spPr>
            <a:xfrm rot="10800000">
              <a:off x="24323675" y="3967617"/>
              <a:ext cx="93178" cy="382530"/>
            </a:xfrm>
            <a:prstGeom prst="rect">
              <a:avLst/>
            </a:prstGeom>
            <a:solidFill>
              <a:srgbClr val="8FAAD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6D24C8CC-4101-40DA-8A68-553526B9B595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23761891" y="3922367"/>
              <a:ext cx="287535" cy="472744"/>
              <a:chOff x="3889805" y="2143177"/>
              <a:chExt cx="295437" cy="507199"/>
            </a:xfrm>
            <a:solidFill>
              <a:srgbClr val="F8CBAD"/>
            </a:solidFill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2913698-C658-441C-99F4-6A7CE7A08CA5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D86B3D9A-2DD3-4C05-AE3A-550470E2D929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2E1DEE0-7EBD-41F8-855D-8135D3BA78DF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093E59C3-8F3E-4AA7-B389-D4C765DF151F}"/>
                </a:ext>
              </a:extLst>
            </p:cNvPr>
            <p:cNvCxnSpPr>
              <a:cxnSpLocks/>
              <a:stCxn id="71" idx="3"/>
              <a:endCxn id="90" idx="1"/>
            </p:cNvCxnSpPr>
            <p:nvPr/>
          </p:nvCxnSpPr>
          <p:spPr>
            <a:xfrm rot="10800000">
              <a:off x="24049426" y="4158739"/>
              <a:ext cx="274249" cy="143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E3BE8D68-535D-4A3D-94C3-BEBCE6688288}"/>
                </a:ext>
              </a:extLst>
            </p:cNvPr>
            <p:cNvCxnSpPr>
              <a:cxnSpLocks/>
              <a:stCxn id="92" idx="3"/>
              <a:endCxn id="79" idx="3"/>
            </p:cNvCxnSpPr>
            <p:nvPr/>
          </p:nvCxnSpPr>
          <p:spPr>
            <a:xfrm flipH="1" flipV="1">
              <a:off x="23526628" y="4150873"/>
              <a:ext cx="235263" cy="3171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流程图: 汇总连接 74">
              <a:extLst>
                <a:ext uri="{FF2B5EF4-FFF2-40B4-BE49-F238E27FC236}">
                  <a16:creationId xmlns:a16="http://schemas.microsoft.com/office/drawing/2014/main" id="{01118E46-BFF8-480A-917F-4731913834C6}"/>
                </a:ext>
              </a:extLst>
            </p:cNvPr>
            <p:cNvSpPr/>
            <p:nvPr/>
          </p:nvSpPr>
          <p:spPr>
            <a:xfrm rot="10800000">
              <a:off x="22619190" y="4059512"/>
              <a:ext cx="182880" cy="182880"/>
            </a:xfrm>
            <a:prstGeom prst="flowChartSummingJunction">
              <a:avLst/>
            </a:prstGeom>
            <a:noFill/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4B98481E-FEBC-4C3B-A614-D9C4CF3EEA3E}"/>
                </a:ext>
              </a:extLst>
            </p:cNvPr>
            <p:cNvCxnSpPr>
              <a:cxnSpLocks/>
              <a:stCxn id="79" idx="1"/>
              <a:endCxn id="75" idx="2"/>
            </p:cNvCxnSpPr>
            <p:nvPr/>
          </p:nvCxnSpPr>
          <p:spPr>
            <a:xfrm flipH="1">
              <a:off x="22802070" y="4150873"/>
              <a:ext cx="275036" cy="79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B85E954D-A799-4738-A781-08A22B8B9AEA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 flipH="1" flipV="1">
              <a:off x="22710630" y="4242392"/>
              <a:ext cx="191" cy="190782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18F89C11-E53F-482F-A077-679572567E3B}"/>
                </a:ext>
              </a:extLst>
            </p:cNvPr>
            <p:cNvCxnSpPr>
              <a:cxnSpLocks/>
              <a:stCxn id="75" idx="6"/>
              <a:endCxn id="81" idx="3"/>
            </p:cNvCxnSpPr>
            <p:nvPr/>
          </p:nvCxnSpPr>
          <p:spPr>
            <a:xfrm flipH="1">
              <a:off x="22340884" y="4150952"/>
              <a:ext cx="278306" cy="358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A5E0D7BA-2899-44D6-8865-4B2E3DE82C27}"/>
                    </a:ext>
                  </a:extLst>
                </p:cNvPr>
                <p:cNvSpPr txBox="1"/>
                <p:nvPr/>
              </p:nvSpPr>
              <p:spPr>
                <a:xfrm>
                  <a:off x="23077106" y="4035457"/>
                  <a:ext cx="449522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9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CA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CA" altLang="zh-CN" sz="9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9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CA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zh-CN" altLang="en-US" sz="9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A5E0D7BA-2899-44D6-8865-4B2E3DE82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7106" y="4035457"/>
                  <a:ext cx="449522" cy="230832"/>
                </a:xfrm>
                <a:prstGeom prst="rect">
                  <a:avLst/>
                </a:prstGeom>
                <a:blipFill>
                  <a:blip r:embed="rId15"/>
                  <a:stretch>
                    <a:fillRect l="-95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3BC8597-7853-44CC-8296-EF642C6F4D6E}"/>
                    </a:ext>
                  </a:extLst>
                </p:cNvPr>
                <p:cNvSpPr txBox="1"/>
                <p:nvPr/>
              </p:nvSpPr>
              <p:spPr>
                <a:xfrm>
                  <a:off x="22643893" y="4358341"/>
                  <a:ext cx="182880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9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3BC8597-7853-44CC-8296-EF642C6F4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43893" y="4358341"/>
                  <a:ext cx="182880" cy="230832"/>
                </a:xfrm>
                <a:prstGeom prst="rect">
                  <a:avLst/>
                </a:prstGeom>
                <a:blipFill>
                  <a:blip r:embed="rId16"/>
                  <a:stretch>
                    <a:fillRect l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C931A08-A2E1-4A9B-86AA-898094CBD3F7}"/>
                    </a:ext>
                  </a:extLst>
                </p:cNvPr>
                <p:cNvSpPr txBox="1"/>
                <p:nvPr/>
              </p:nvSpPr>
              <p:spPr>
                <a:xfrm>
                  <a:off x="22153910" y="4035894"/>
                  <a:ext cx="186974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zh-CN" sz="9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oMath>
                    </m:oMathPara>
                  </a14:m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C931A08-A2E1-4A9B-86AA-898094CBD3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3910" y="4035894"/>
                  <a:ext cx="186974" cy="2308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梯形 81">
                  <a:extLst>
                    <a:ext uri="{FF2B5EF4-FFF2-40B4-BE49-F238E27FC236}">
                      <a16:creationId xmlns:a16="http://schemas.microsoft.com/office/drawing/2014/main" id="{1CCF47BB-CFE1-4DA5-BE63-288A12BFA07F}"/>
                    </a:ext>
                  </a:extLst>
                </p:cNvPr>
                <p:cNvSpPr/>
                <p:nvPr/>
              </p:nvSpPr>
              <p:spPr>
                <a:xfrm rot="16200000">
                  <a:off x="25153368" y="4132305"/>
                  <a:ext cx="356270" cy="312543"/>
                </a:xfrm>
                <a:prstGeom prst="trapezoid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梯形 81">
                  <a:extLst>
                    <a:ext uri="{FF2B5EF4-FFF2-40B4-BE49-F238E27FC236}">
                      <a16:creationId xmlns:a16="http://schemas.microsoft.com/office/drawing/2014/main" id="{1CCF47BB-CFE1-4DA5-BE63-288A12BFA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5153368" y="4132305"/>
                  <a:ext cx="356270" cy="312543"/>
                </a:xfrm>
                <a:prstGeom prst="trapezoid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089BCC9D-D9AD-4DBB-94D6-878AACB343F1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flipH="1">
              <a:off x="24967459" y="4288577"/>
              <a:ext cx="207773" cy="251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2DFE930-C5FD-4AE5-A674-4FA4D564AE04}"/>
                    </a:ext>
                  </a:extLst>
                </p:cNvPr>
                <p:cNvSpPr txBox="1"/>
                <p:nvPr/>
              </p:nvSpPr>
              <p:spPr>
                <a:xfrm>
                  <a:off x="24177402" y="4369981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𝐿𝑚</m:t>
                            </m:r>
                          </m:sub>
                        </m:sSub>
                      </m:oMath>
                    </m:oMathPara>
                  </a14:m>
                  <a:endPara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2DFE930-C5FD-4AE5-A674-4FA4D564AE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402" y="4369981"/>
                  <a:ext cx="379280" cy="2308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62EEC33A-EB7C-4147-B5D3-6F87F2C038AE}"/>
                    </a:ext>
                  </a:extLst>
                </p:cNvPr>
                <p:cNvSpPr txBox="1"/>
                <p:nvPr/>
              </p:nvSpPr>
              <p:spPr>
                <a:xfrm>
                  <a:off x="24722822" y="4369981"/>
                  <a:ext cx="22810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62EEC33A-EB7C-4147-B5D3-6F87F2C038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2822" y="4369981"/>
                  <a:ext cx="228108" cy="230832"/>
                </a:xfrm>
                <a:prstGeom prst="rect">
                  <a:avLst/>
                </a:prstGeom>
                <a:blipFill>
                  <a:blip r:embed="rId20"/>
                  <a:stretch>
                    <a:fillRect l="-2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FE9E5ED-C642-4512-9D3C-946F8854808C}"/>
                    </a:ext>
                  </a:extLst>
                </p:cNvPr>
                <p:cNvSpPr txBox="1"/>
                <p:nvPr/>
              </p:nvSpPr>
              <p:spPr>
                <a:xfrm>
                  <a:off x="23714429" y="4369981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9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𝒟</m:t>
                        </m:r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FE9E5ED-C642-4512-9D3C-946F88548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4429" y="4369981"/>
                  <a:ext cx="379280" cy="2308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2BA2F7CE-2C89-4F60-8F52-E4FC31162A67}"/>
                    </a:ext>
                  </a:extLst>
                </p:cNvPr>
                <p:cNvSpPr txBox="1"/>
                <p:nvPr/>
              </p:nvSpPr>
              <p:spPr>
                <a:xfrm>
                  <a:off x="25258023" y="3883264"/>
                  <a:ext cx="17292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2BA2F7CE-2C89-4F60-8F52-E4FC31162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8023" y="3883264"/>
                  <a:ext cx="172929" cy="2616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F352EE86-DAFC-45D3-8797-A79588630C37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24970642" y="4014069"/>
              <a:ext cx="287381" cy="2387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D67777F-3C7F-4A9A-98DA-0745CCD882BF}"/>
                </a:ext>
              </a:extLst>
            </p:cNvPr>
            <p:cNvSpPr txBox="1"/>
            <p:nvPr/>
          </p:nvSpPr>
          <p:spPr>
            <a:xfrm>
              <a:off x="22931384" y="4629490"/>
              <a:ext cx="18241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Lagrangian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Modeling</a:t>
              </a:r>
              <a:endPara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45D7B86A-AFB0-485A-BB5A-20F4B692C24B}"/>
                </a:ext>
              </a:extLst>
            </p:cNvPr>
            <p:cNvSpPr/>
            <p:nvPr/>
          </p:nvSpPr>
          <p:spPr>
            <a:xfrm flipV="1">
              <a:off x="22044264" y="3875955"/>
              <a:ext cx="3599670" cy="744683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E0AAC6F-FFB4-4217-A79A-AEA3AD425B44}"/>
                </a:ext>
              </a:extLst>
            </p:cNvPr>
            <p:cNvSpPr/>
            <p:nvPr/>
          </p:nvSpPr>
          <p:spPr>
            <a:xfrm>
              <a:off x="27267909" y="3378313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63F5AD2-118B-4980-8F63-EFB475C92826}"/>
                </a:ext>
              </a:extLst>
            </p:cNvPr>
            <p:cNvGrpSpPr/>
            <p:nvPr/>
          </p:nvGrpSpPr>
          <p:grpSpPr>
            <a:xfrm>
              <a:off x="23907332" y="3396389"/>
              <a:ext cx="921586" cy="503504"/>
              <a:chOff x="33000851" y="19600565"/>
              <a:chExt cx="1124742" cy="552145"/>
            </a:xfrm>
          </p:grpSpPr>
          <p:sp>
            <p:nvSpPr>
              <p:cNvPr id="102" name="箭头: 右弧形 101">
                <a:extLst>
                  <a:ext uri="{FF2B5EF4-FFF2-40B4-BE49-F238E27FC236}">
                    <a16:creationId xmlns:a16="http://schemas.microsoft.com/office/drawing/2014/main" id="{DB93F061-D299-47AE-9623-5B88C302BDED}"/>
                  </a:ext>
                </a:extLst>
              </p:cNvPr>
              <p:cNvSpPr/>
              <p:nvPr/>
            </p:nvSpPr>
            <p:spPr>
              <a:xfrm rot="10800000">
                <a:off x="33000851" y="19600565"/>
                <a:ext cx="530864" cy="511102"/>
              </a:xfrm>
              <a:prstGeom prst="curvedLeftArrow">
                <a:avLst>
                  <a:gd name="adj1" fmla="val 9908"/>
                  <a:gd name="adj2" fmla="val 26903"/>
                  <a:gd name="adj3" fmla="val 31799"/>
                </a:avLst>
              </a:prstGeom>
              <a:solidFill>
                <a:schemeClr val="bg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09BA86F8-2A70-4F37-B4BD-E94F3AC80282}"/>
                  </a:ext>
                </a:extLst>
              </p:cNvPr>
              <p:cNvSpPr txBox="1"/>
              <p:nvPr/>
            </p:nvSpPr>
            <p:spPr>
              <a:xfrm>
                <a:off x="33067049" y="19659574"/>
                <a:ext cx="982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Cycle</a:t>
                </a:r>
              </a:p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Consistency</a:t>
                </a:r>
              </a:p>
            </p:txBody>
          </p:sp>
          <p:sp>
            <p:nvSpPr>
              <p:cNvPr id="104" name="箭头: 右弧形 103">
                <a:extLst>
                  <a:ext uri="{FF2B5EF4-FFF2-40B4-BE49-F238E27FC236}">
                    <a16:creationId xmlns:a16="http://schemas.microsoft.com/office/drawing/2014/main" id="{DCC20629-4773-4EAF-969B-816530D897D2}"/>
                  </a:ext>
                </a:extLst>
              </p:cNvPr>
              <p:cNvSpPr/>
              <p:nvPr/>
            </p:nvSpPr>
            <p:spPr>
              <a:xfrm>
                <a:off x="33594729" y="19641608"/>
                <a:ext cx="530864" cy="511102"/>
              </a:xfrm>
              <a:prstGeom prst="curvedLeftArrow">
                <a:avLst>
                  <a:gd name="adj1" fmla="val 9908"/>
                  <a:gd name="adj2" fmla="val 27532"/>
                  <a:gd name="adj3" fmla="val 31799"/>
                </a:avLst>
              </a:prstGeom>
              <a:solidFill>
                <a:schemeClr val="bg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3B7C567-F8D4-4F03-B9B9-6E2CC10D3A16}"/>
              </a:ext>
            </a:extLst>
          </p:cNvPr>
          <p:cNvGrpSpPr/>
          <p:nvPr/>
        </p:nvGrpSpPr>
        <p:grpSpPr>
          <a:xfrm>
            <a:off x="20044578" y="9519202"/>
            <a:ext cx="5968869" cy="2206417"/>
            <a:chOff x="22174318" y="9382042"/>
            <a:chExt cx="5968869" cy="2206417"/>
          </a:xfrm>
        </p:grpSpPr>
        <p:sp>
          <p:nvSpPr>
            <p:cNvPr id="207" name="矩形: 圆角 206">
              <a:extLst>
                <a:ext uri="{FF2B5EF4-FFF2-40B4-BE49-F238E27FC236}">
                  <a16:creationId xmlns:a16="http://schemas.microsoft.com/office/drawing/2014/main" id="{16CC3380-49AB-41BC-8166-C939BD3DD887}"/>
                </a:ext>
              </a:extLst>
            </p:cNvPr>
            <p:cNvSpPr/>
            <p:nvPr/>
          </p:nvSpPr>
          <p:spPr>
            <a:xfrm flipV="1">
              <a:off x="22201414" y="10661379"/>
              <a:ext cx="3623374" cy="718761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1CEFCE89-4521-48E3-BDDC-572762045AB8}"/>
                    </a:ext>
                  </a:extLst>
                </p:cNvPr>
                <p:cNvSpPr txBox="1"/>
                <p:nvPr/>
              </p:nvSpPr>
              <p:spPr>
                <a:xfrm>
                  <a:off x="26975723" y="9382042"/>
                  <a:ext cx="116746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Canonical 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1CEFCE89-4521-48E3-BDDC-572762045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75723" y="9382042"/>
                  <a:ext cx="1167464" cy="215444"/>
                </a:xfrm>
                <a:prstGeom prst="rect">
                  <a:avLst/>
                </a:prstGeom>
                <a:blipFill>
                  <a:blip r:embed="rId42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97CC23D1-ECDE-4EAA-8307-6F3D81A16C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81804" y="10343949"/>
              <a:ext cx="1033077" cy="1034212"/>
              <a:chOff x="9255306" y="5123068"/>
              <a:chExt cx="826348" cy="827255"/>
            </a:xfrm>
            <a:solidFill>
              <a:schemeClr val="accent1">
                <a:lumMod val="50000"/>
                <a:alpha val="10000"/>
              </a:schemeClr>
            </a:solidFill>
          </p:grpSpPr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A5EC9446-8CD2-4C87-8BDB-82426BD0DAC0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262" name="立方体 261">
                  <a:extLst>
                    <a:ext uri="{FF2B5EF4-FFF2-40B4-BE49-F238E27FC236}">
                      <a16:creationId xmlns:a16="http://schemas.microsoft.com/office/drawing/2014/main" id="{AA24C5DF-19C5-478A-9768-FEF294DE15C6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63" name="立方体 262">
                  <a:extLst>
                    <a:ext uri="{FF2B5EF4-FFF2-40B4-BE49-F238E27FC236}">
                      <a16:creationId xmlns:a16="http://schemas.microsoft.com/office/drawing/2014/main" id="{1C2C3BBB-C1E6-47C5-8037-067898B6F87E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64" name="立方体 263">
                  <a:extLst>
                    <a:ext uri="{FF2B5EF4-FFF2-40B4-BE49-F238E27FC236}">
                      <a16:creationId xmlns:a16="http://schemas.microsoft.com/office/drawing/2014/main" id="{2E9F76FE-A3A3-45CE-9479-8053EEFCEA66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65" name="立方体 264">
                  <a:extLst>
                    <a:ext uri="{FF2B5EF4-FFF2-40B4-BE49-F238E27FC236}">
                      <a16:creationId xmlns:a16="http://schemas.microsoft.com/office/drawing/2014/main" id="{6C51F71B-02EB-4C6D-8923-EB083D02ADF3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1E20C683-39E6-4C29-A018-01FF77B5AF4A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258" name="立方体 257">
                  <a:extLst>
                    <a:ext uri="{FF2B5EF4-FFF2-40B4-BE49-F238E27FC236}">
                      <a16:creationId xmlns:a16="http://schemas.microsoft.com/office/drawing/2014/main" id="{081E8AB0-3D39-499C-A1E1-718C3D1A388F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59" name="立方体 258">
                  <a:extLst>
                    <a:ext uri="{FF2B5EF4-FFF2-40B4-BE49-F238E27FC236}">
                      <a16:creationId xmlns:a16="http://schemas.microsoft.com/office/drawing/2014/main" id="{D4241EA6-04D4-4488-B62E-0A7ECBEBD578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60" name="立方体 259">
                  <a:extLst>
                    <a:ext uri="{FF2B5EF4-FFF2-40B4-BE49-F238E27FC236}">
                      <a16:creationId xmlns:a16="http://schemas.microsoft.com/office/drawing/2014/main" id="{09341A9A-832A-4E89-8530-690C014AF2C6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61" name="立方体 260">
                  <a:extLst>
                    <a:ext uri="{FF2B5EF4-FFF2-40B4-BE49-F238E27FC236}">
                      <a16:creationId xmlns:a16="http://schemas.microsoft.com/office/drawing/2014/main" id="{26E82D78-4012-4CFD-9755-48D7ACAEC59C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</p:grp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61180CB0-B362-43BD-AF19-F44E948BCCC2}"/>
                </a:ext>
              </a:extLst>
            </p:cNvPr>
            <p:cNvSpPr/>
            <p:nvPr/>
          </p:nvSpPr>
          <p:spPr>
            <a:xfrm>
              <a:off x="26154517" y="11027895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C45E646B-2D08-4756-A6C0-5294809962DD}"/>
                </a:ext>
              </a:extLst>
            </p:cNvPr>
            <p:cNvCxnSpPr>
              <a:cxnSpLocks/>
              <a:stCxn id="139" idx="2"/>
              <a:endCxn id="199" idx="2"/>
            </p:cNvCxnSpPr>
            <p:nvPr/>
          </p:nvCxnSpPr>
          <p:spPr>
            <a:xfrm flipH="1">
              <a:off x="25668629" y="11078955"/>
              <a:ext cx="485888" cy="140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C4AAC09F-30ED-4C8E-97AF-6B1E491474BB}"/>
                    </a:ext>
                  </a:extLst>
                </p:cNvPr>
                <p:cNvSpPr txBox="1"/>
                <p:nvPr/>
              </p:nvSpPr>
              <p:spPr>
                <a:xfrm>
                  <a:off x="25781820" y="11373015"/>
                  <a:ext cx="122769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Lagrangian</a:t>
                  </a:r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8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C4AAC09F-30ED-4C8E-97AF-6B1E49147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1820" y="11373015"/>
                  <a:ext cx="1227697" cy="215444"/>
                </a:xfrm>
                <a:prstGeom prst="rect">
                  <a:avLst/>
                </a:prstGeom>
                <a:blipFill>
                  <a:blip r:embed="rId43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CCAFAF69-F83C-4898-876D-208B9B8A35A3}"/>
                </a:ext>
              </a:extLst>
            </p:cNvPr>
            <p:cNvSpPr txBox="1"/>
            <p:nvPr/>
          </p:nvSpPr>
          <p:spPr>
            <a:xfrm>
              <a:off x="26191802" y="10883986"/>
              <a:ext cx="762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Specific Particle</a:t>
              </a:r>
            </a:p>
          </p:txBody>
        </p: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E999D6AE-EB69-426D-9CF6-1C79666C01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10900" y="9597385"/>
              <a:ext cx="1033077" cy="1034212"/>
              <a:chOff x="9255306" y="5123068"/>
              <a:chExt cx="826348" cy="827255"/>
            </a:xfrm>
            <a:solidFill>
              <a:schemeClr val="tx1">
                <a:lumMod val="95000"/>
                <a:lumOff val="5000"/>
                <a:alpha val="10000"/>
              </a:schemeClr>
            </a:solidFill>
          </p:grpSpPr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B491A9EB-9B9E-44FB-98CF-2454D6EAC5A3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252" name="立方体 251">
                  <a:extLst>
                    <a:ext uri="{FF2B5EF4-FFF2-40B4-BE49-F238E27FC236}">
                      <a16:creationId xmlns:a16="http://schemas.microsoft.com/office/drawing/2014/main" id="{79B1A18D-6FA4-48F0-B02A-C1B9F7CB0893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53" name="立方体 252">
                  <a:extLst>
                    <a:ext uri="{FF2B5EF4-FFF2-40B4-BE49-F238E27FC236}">
                      <a16:creationId xmlns:a16="http://schemas.microsoft.com/office/drawing/2014/main" id="{82C58637-668E-4707-BFB8-C96D07FFF0FB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54" name="立方体 253">
                  <a:extLst>
                    <a:ext uri="{FF2B5EF4-FFF2-40B4-BE49-F238E27FC236}">
                      <a16:creationId xmlns:a16="http://schemas.microsoft.com/office/drawing/2014/main" id="{94B59CE6-7A1D-41CD-923A-9F9F219B03DC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55" name="立方体 254">
                  <a:extLst>
                    <a:ext uri="{FF2B5EF4-FFF2-40B4-BE49-F238E27FC236}">
                      <a16:creationId xmlns:a16="http://schemas.microsoft.com/office/drawing/2014/main" id="{3A4C8611-663E-49B5-B441-C46226D9A9B2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79B17B62-D1D4-476A-B163-CCF9CCC49BC0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248" name="立方体 247">
                  <a:extLst>
                    <a:ext uri="{FF2B5EF4-FFF2-40B4-BE49-F238E27FC236}">
                      <a16:creationId xmlns:a16="http://schemas.microsoft.com/office/drawing/2014/main" id="{BBC94543-9531-413B-9729-00F0D9781E91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49" name="立方体 248">
                  <a:extLst>
                    <a:ext uri="{FF2B5EF4-FFF2-40B4-BE49-F238E27FC236}">
                      <a16:creationId xmlns:a16="http://schemas.microsoft.com/office/drawing/2014/main" id="{452A5259-82E9-47DE-83E8-5CDF13904BF7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50" name="立方体 249">
                  <a:extLst>
                    <a:ext uri="{FF2B5EF4-FFF2-40B4-BE49-F238E27FC236}">
                      <a16:creationId xmlns:a16="http://schemas.microsoft.com/office/drawing/2014/main" id="{7FA4FDE4-0CB0-4B33-AA92-3F68211B0BF9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51" name="立方体 250">
                  <a:extLst>
                    <a:ext uri="{FF2B5EF4-FFF2-40B4-BE49-F238E27FC236}">
                      <a16:creationId xmlns:a16="http://schemas.microsoft.com/office/drawing/2014/main" id="{047756F1-56C6-46D3-AFEF-2C0E71D79AD0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</p:grp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0F0CECD9-7B9E-4A41-A672-2D67FB7C99BD}"/>
                </a:ext>
              </a:extLst>
            </p:cNvPr>
            <p:cNvCxnSpPr>
              <a:cxnSpLocks/>
              <a:stCxn id="146" idx="6"/>
            </p:cNvCxnSpPr>
            <p:nvPr/>
          </p:nvCxnSpPr>
          <p:spPr>
            <a:xfrm flipV="1">
              <a:off x="22899651" y="9941378"/>
              <a:ext cx="906378" cy="447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CCB3546F-04EF-4DA8-9C54-BFA6910605CD}"/>
                </a:ext>
              </a:extLst>
            </p:cNvPr>
            <p:cNvSpPr/>
            <p:nvPr/>
          </p:nvSpPr>
          <p:spPr>
            <a:xfrm>
              <a:off x="22800785" y="9890765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A7A18496-E1E3-41BD-AF5A-7D2334C4E482}"/>
                    </a:ext>
                  </a:extLst>
                </p:cNvPr>
                <p:cNvSpPr txBox="1"/>
                <p:nvPr/>
              </p:nvSpPr>
              <p:spPr>
                <a:xfrm>
                  <a:off x="22212419" y="9382042"/>
                  <a:ext cx="11749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Eulerian</a:t>
                  </a:r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Volume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b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8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A7A18496-E1E3-41BD-AF5A-7D2334C4E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2419" y="9382042"/>
                  <a:ext cx="1174936" cy="215444"/>
                </a:xfrm>
                <a:prstGeom prst="rect">
                  <a:avLst/>
                </a:prstGeom>
                <a:blipFill>
                  <a:blip r:embed="rId44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6BA867F5-10B1-4DEF-B8EE-1214442E77F9}"/>
                </a:ext>
              </a:extLst>
            </p:cNvPr>
            <p:cNvSpPr txBox="1"/>
            <p:nvPr/>
          </p:nvSpPr>
          <p:spPr>
            <a:xfrm>
              <a:off x="22174318" y="9758166"/>
              <a:ext cx="749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Specific Location</a:t>
              </a:r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F0EB602C-4F13-4DC7-91BF-81823B7E00A0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27224190" y="10619266"/>
              <a:ext cx="208779" cy="419317"/>
              <a:chOff x="3889802" y="2274583"/>
              <a:chExt cx="295438" cy="50669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1EFECB98-B7AB-4975-9698-2FBD5FCF6B1E}"/>
                  </a:ext>
                </a:extLst>
              </p:cNvPr>
              <p:cNvSpPr/>
              <p:nvPr/>
            </p:nvSpPr>
            <p:spPr>
              <a:xfrm>
                <a:off x="3889802" y="2401256"/>
                <a:ext cx="76249" cy="2533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964BE4A8-1271-4D87-ADED-64148503955D}"/>
                  </a:ext>
                </a:extLst>
              </p:cNvPr>
              <p:cNvSpPr/>
              <p:nvPr/>
            </p:nvSpPr>
            <p:spPr>
              <a:xfrm>
                <a:off x="4000560" y="2337096"/>
                <a:ext cx="76249" cy="3816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CCD32381-C02E-4020-ABCD-09FA4843C261}"/>
                  </a:ext>
                </a:extLst>
              </p:cNvPr>
              <p:cNvSpPr/>
              <p:nvPr/>
            </p:nvSpPr>
            <p:spPr>
              <a:xfrm>
                <a:off x="4108991" y="2274583"/>
                <a:ext cx="76249" cy="5066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</p:grpSp>
        <p:cxnSp>
          <p:nvCxnSpPr>
            <p:cNvPr id="150" name="连接符: 肘形 149">
              <a:extLst>
                <a:ext uri="{FF2B5EF4-FFF2-40B4-BE49-F238E27FC236}">
                  <a16:creationId xmlns:a16="http://schemas.microsoft.com/office/drawing/2014/main" id="{BEFA28C9-5CC5-4FAB-B524-CE1028D8655F}"/>
                </a:ext>
              </a:extLst>
            </p:cNvPr>
            <p:cNvCxnSpPr>
              <a:cxnSpLocks/>
              <a:stCxn id="243" idx="1"/>
              <a:endCxn id="239" idx="1"/>
            </p:cNvCxnSpPr>
            <p:nvPr/>
          </p:nvCxnSpPr>
          <p:spPr>
            <a:xfrm rot="16200000" flipH="1">
              <a:off x="27401653" y="10860239"/>
              <a:ext cx="82086" cy="22823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366DB01D-C2CE-4019-AF75-ED6E3DDBD80B}"/>
                </a:ext>
              </a:extLst>
            </p:cNvPr>
            <p:cNvGrpSpPr/>
            <p:nvPr/>
          </p:nvGrpSpPr>
          <p:grpSpPr>
            <a:xfrm>
              <a:off x="27556814" y="10885827"/>
              <a:ext cx="369680" cy="259145"/>
              <a:chOff x="8193068" y="3747026"/>
              <a:chExt cx="467594" cy="331983"/>
            </a:xfrm>
          </p:grpSpPr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C4C0A4E2-C7ED-4405-A98F-75E55128FF60}"/>
                  </a:ext>
                </a:extLst>
              </p:cNvPr>
              <p:cNvSpPr/>
              <p:nvPr/>
            </p:nvSpPr>
            <p:spPr>
              <a:xfrm>
                <a:off x="8193068" y="3747026"/>
                <a:ext cx="76249" cy="3319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AB447727-1115-4A33-8D4D-42449776E7F5}"/>
                  </a:ext>
                </a:extLst>
              </p:cNvPr>
              <p:cNvSpPr/>
              <p:nvPr/>
            </p:nvSpPr>
            <p:spPr>
              <a:xfrm>
                <a:off x="8303820" y="3788108"/>
                <a:ext cx="76249" cy="24981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9E670BC4-2092-449B-91DD-125AD4B8C75F}"/>
                  </a:ext>
                </a:extLst>
              </p:cNvPr>
              <p:cNvSpPr/>
              <p:nvPr/>
            </p:nvSpPr>
            <p:spPr>
              <a:xfrm>
                <a:off x="8412256" y="3833037"/>
                <a:ext cx="76249" cy="16655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63FCEAA1-5998-4C47-AEC0-2C2637179A0D}"/>
                  </a:ext>
                </a:extLst>
              </p:cNvPr>
              <p:cNvCxnSpPr>
                <a:cxnSpLocks/>
                <a:stCxn id="241" idx="3"/>
              </p:cNvCxnSpPr>
              <p:nvPr/>
            </p:nvCxnSpPr>
            <p:spPr>
              <a:xfrm>
                <a:off x="8488505" y="3916315"/>
                <a:ext cx="172157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06000878-D207-4E90-84E8-6842B87F88EB}"/>
                    </a:ext>
                  </a:extLst>
                </p:cNvPr>
                <p:cNvSpPr txBox="1"/>
                <p:nvPr/>
              </p:nvSpPr>
              <p:spPr>
                <a:xfrm>
                  <a:off x="27958374" y="10892583"/>
                  <a:ext cx="11712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zh-CN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sz="9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06000878-D207-4E90-84E8-6842B87F8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8374" y="10892583"/>
                  <a:ext cx="117129" cy="230832"/>
                </a:xfrm>
                <a:prstGeom prst="rect">
                  <a:avLst/>
                </a:prstGeom>
                <a:blipFill>
                  <a:blip r:embed="rId45"/>
                  <a:stretch>
                    <a:fillRect l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BEB4E0EE-0D41-4F05-A026-3130E9887381}"/>
                </a:ext>
              </a:extLst>
            </p:cNvPr>
            <p:cNvGrpSpPr/>
            <p:nvPr/>
          </p:nvGrpSpPr>
          <p:grpSpPr>
            <a:xfrm>
              <a:off x="27556045" y="11209801"/>
              <a:ext cx="369680" cy="259145"/>
              <a:chOff x="8193068" y="3747026"/>
              <a:chExt cx="467594" cy="331983"/>
            </a:xfrm>
          </p:grpSpPr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1BC759F6-D789-4C9D-8B17-A1AF225ACD14}"/>
                  </a:ext>
                </a:extLst>
              </p:cNvPr>
              <p:cNvSpPr/>
              <p:nvPr/>
            </p:nvSpPr>
            <p:spPr>
              <a:xfrm>
                <a:off x="8193068" y="3747026"/>
                <a:ext cx="76249" cy="331983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9FCA405B-B77F-4BC7-B075-6CB367822EB8}"/>
                  </a:ext>
                </a:extLst>
              </p:cNvPr>
              <p:cNvSpPr/>
              <p:nvPr/>
            </p:nvSpPr>
            <p:spPr>
              <a:xfrm>
                <a:off x="8303820" y="3788108"/>
                <a:ext cx="76249" cy="24981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F5008BFA-C458-4528-9BF8-F4786110819C}"/>
                  </a:ext>
                </a:extLst>
              </p:cNvPr>
              <p:cNvSpPr/>
              <p:nvPr/>
            </p:nvSpPr>
            <p:spPr>
              <a:xfrm>
                <a:off x="8412256" y="3833037"/>
                <a:ext cx="76249" cy="16655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  <p:cxnSp>
            <p:nvCxnSpPr>
              <p:cNvPr id="238" name="直接箭头连接符 237">
                <a:extLst>
                  <a:ext uri="{FF2B5EF4-FFF2-40B4-BE49-F238E27FC236}">
                    <a16:creationId xmlns:a16="http://schemas.microsoft.com/office/drawing/2014/main" id="{72D450DC-4CE2-465C-B87D-B868D38973EA}"/>
                  </a:ext>
                </a:extLst>
              </p:cNvPr>
              <p:cNvCxnSpPr>
                <a:cxnSpLocks/>
                <a:stCxn id="237" idx="3"/>
              </p:cNvCxnSpPr>
              <p:nvPr/>
            </p:nvCxnSpPr>
            <p:spPr>
              <a:xfrm>
                <a:off x="8488505" y="3916315"/>
                <a:ext cx="172157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9D65D5E9-0932-4D20-AF88-C28E9773D786}"/>
                    </a:ext>
                  </a:extLst>
                </p:cNvPr>
                <p:cNvSpPr txBox="1"/>
                <p:nvPr/>
              </p:nvSpPr>
              <p:spPr>
                <a:xfrm>
                  <a:off x="27952004" y="11209536"/>
                  <a:ext cx="13949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9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𝐜</m:t>
                        </m:r>
                      </m:oMath>
                    </m:oMathPara>
                  </a14:m>
                  <a:endParaRPr lang="zh-CN" altLang="en-US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9D65D5E9-0932-4D20-AF88-C28E9773D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2004" y="11209536"/>
                  <a:ext cx="139491" cy="230832"/>
                </a:xfrm>
                <a:prstGeom prst="rect">
                  <a:avLst/>
                </a:prstGeom>
                <a:blipFill>
                  <a:blip r:embed="rId46"/>
                  <a:stretch>
                    <a:fillRect l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连接符: 肘形 154">
              <a:extLst>
                <a:ext uri="{FF2B5EF4-FFF2-40B4-BE49-F238E27FC236}">
                  <a16:creationId xmlns:a16="http://schemas.microsoft.com/office/drawing/2014/main" id="{7459CC00-40E1-479D-B9AC-3134B065A454}"/>
                </a:ext>
              </a:extLst>
            </p:cNvPr>
            <p:cNvCxnSpPr>
              <a:cxnSpLocks/>
              <a:stCxn id="243" idx="1"/>
              <a:endCxn id="156" idx="1"/>
            </p:cNvCxnSpPr>
            <p:nvPr/>
          </p:nvCxnSpPr>
          <p:spPr>
            <a:xfrm rot="16200000" flipH="1">
              <a:off x="27279241" y="10982652"/>
              <a:ext cx="324391" cy="22571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F7CF5A9F-82EC-4A4A-940E-72B07DCBDE1C}"/>
                </a:ext>
              </a:extLst>
            </p:cNvPr>
            <p:cNvSpPr/>
            <p:nvPr/>
          </p:nvSpPr>
          <p:spPr>
            <a:xfrm>
              <a:off x="27554293" y="11205687"/>
              <a:ext cx="76249" cy="1040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3E81E09A-3E16-4732-82D2-45244B21F750}"/>
                </a:ext>
              </a:extLst>
            </p:cNvPr>
            <p:cNvCxnSpPr>
              <a:cxnSpLocks/>
              <a:stCxn id="158" idx="3"/>
            </p:cNvCxnSpPr>
            <p:nvPr/>
          </p:nvCxnSpPr>
          <p:spPr>
            <a:xfrm>
              <a:off x="27247064" y="11404475"/>
              <a:ext cx="302937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DC36D1A6-1BA3-4FC9-97F9-E6BE3A5B3F4A}"/>
                </a:ext>
              </a:extLst>
            </p:cNvPr>
            <p:cNvSpPr txBox="1"/>
            <p:nvPr/>
          </p:nvSpPr>
          <p:spPr>
            <a:xfrm>
              <a:off x="27114948" y="11289059"/>
              <a:ext cx="1321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: 圆角 158">
              <a:extLst>
                <a:ext uri="{FF2B5EF4-FFF2-40B4-BE49-F238E27FC236}">
                  <a16:creationId xmlns:a16="http://schemas.microsoft.com/office/drawing/2014/main" id="{D091F7CA-4B7C-4E3A-A3D9-0A19C8194995}"/>
                </a:ext>
              </a:extLst>
            </p:cNvPr>
            <p:cNvSpPr/>
            <p:nvPr/>
          </p:nvSpPr>
          <p:spPr>
            <a:xfrm flipV="1">
              <a:off x="27031400" y="10658936"/>
              <a:ext cx="1068907" cy="858245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99832569-26CA-448C-A70E-37195071CB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10406" y="9809591"/>
              <a:ext cx="287535" cy="472744"/>
              <a:chOff x="3889805" y="2143177"/>
              <a:chExt cx="295437" cy="507199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B3DFC45A-8D8C-4B6F-B05B-D57D4CD472A5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658F713F-F089-4E61-9AD3-FA8F1B72FFC4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E8A40D72-E023-44B3-846D-26695614247B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DBA0C5B3-E61D-4EAE-A76C-6F139DF3A04E}"/>
                </a:ext>
              </a:extLst>
            </p:cNvPr>
            <p:cNvCxnSpPr>
              <a:cxnSpLocks/>
              <a:stCxn id="234" idx="3"/>
              <a:endCxn id="162" idx="1"/>
            </p:cNvCxnSpPr>
            <p:nvPr/>
          </p:nvCxnSpPr>
          <p:spPr>
            <a:xfrm>
              <a:off x="24097941" y="10050658"/>
              <a:ext cx="321325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06F30979-0AB0-4CB9-9D88-E96359FC6928}"/>
                </a:ext>
              </a:extLst>
            </p:cNvPr>
            <p:cNvSpPr/>
            <p:nvPr/>
          </p:nvSpPr>
          <p:spPr>
            <a:xfrm>
              <a:off x="24419266" y="9859393"/>
              <a:ext cx="93178" cy="382530"/>
            </a:xfrm>
            <a:prstGeom prst="rect">
              <a:avLst/>
            </a:prstGeom>
            <a:solidFill>
              <a:srgbClr val="C9C9C9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5A19A900-3EC2-4F56-90AB-E5B3907DD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837493" y="9814429"/>
              <a:ext cx="287535" cy="472744"/>
              <a:chOff x="3889805" y="2143177"/>
              <a:chExt cx="295437" cy="507199"/>
            </a:xfrm>
            <a:solidFill>
              <a:srgbClr val="F8CBAD"/>
            </a:solidFill>
          </p:grpSpPr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70B29FBD-8DC7-4D51-8BED-2FB03E59F02C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606D2F95-E210-4D4C-82C2-3AE16299E63B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5B168042-C98E-404C-8565-13BB44EC59B3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1DDF5119-34D6-4D0A-9422-534086480676}"/>
                </a:ext>
              </a:extLst>
            </p:cNvPr>
            <p:cNvCxnSpPr>
              <a:cxnSpLocks/>
              <a:stCxn id="162" idx="3"/>
              <a:endCxn id="229" idx="1"/>
            </p:cNvCxnSpPr>
            <p:nvPr/>
          </p:nvCxnSpPr>
          <p:spPr>
            <a:xfrm>
              <a:off x="24512444" y="10050658"/>
              <a:ext cx="325049" cy="143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9340BE2E-7CFC-4E88-82AB-5B01FFDCC1A0}"/>
                    </a:ext>
                  </a:extLst>
                </p:cNvPr>
                <p:cNvSpPr txBox="1"/>
                <p:nvPr/>
              </p:nvSpPr>
              <p:spPr>
                <a:xfrm>
                  <a:off x="25447314" y="9942421"/>
                  <a:ext cx="354175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CA" altLang="zh-CN" sz="9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9340BE2E-7CFC-4E88-82AB-5B01FFDCC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47314" y="9942421"/>
                  <a:ext cx="354175" cy="230832"/>
                </a:xfrm>
                <a:prstGeom prst="rect">
                  <a:avLst/>
                </a:prstGeom>
                <a:blipFill>
                  <a:blip r:embed="rId47"/>
                  <a:stretch>
                    <a:fillRect l="-86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1B987DA7-4E5E-480D-AE62-82F6CD127816}"/>
                </a:ext>
              </a:extLst>
            </p:cNvPr>
            <p:cNvCxnSpPr>
              <a:cxnSpLocks/>
              <a:stCxn id="231" idx="3"/>
              <a:endCxn id="165" idx="1"/>
            </p:cNvCxnSpPr>
            <p:nvPr/>
          </p:nvCxnSpPr>
          <p:spPr>
            <a:xfrm>
              <a:off x="25125028" y="10055496"/>
              <a:ext cx="322286" cy="2341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流程图: 汇总连接 166">
              <a:extLst>
                <a:ext uri="{FF2B5EF4-FFF2-40B4-BE49-F238E27FC236}">
                  <a16:creationId xmlns:a16="http://schemas.microsoft.com/office/drawing/2014/main" id="{748EF9C0-CD1E-4BFF-A00B-19AFB555DADA}"/>
                </a:ext>
              </a:extLst>
            </p:cNvPr>
            <p:cNvSpPr/>
            <p:nvPr/>
          </p:nvSpPr>
          <p:spPr>
            <a:xfrm>
              <a:off x="26073730" y="9967148"/>
              <a:ext cx="182880" cy="182880"/>
            </a:xfrm>
            <a:prstGeom prst="flowChartSummingJunction">
              <a:avLst/>
            </a:prstGeom>
            <a:noFill/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16769AD2-E5DC-4D70-87D8-E8F91B58D349}"/>
                </a:ext>
              </a:extLst>
            </p:cNvPr>
            <p:cNvCxnSpPr>
              <a:cxnSpLocks/>
              <a:stCxn id="165" idx="3"/>
              <a:endCxn id="167" idx="2"/>
            </p:cNvCxnSpPr>
            <p:nvPr/>
          </p:nvCxnSpPr>
          <p:spPr>
            <a:xfrm>
              <a:off x="25801489" y="10057837"/>
              <a:ext cx="272241" cy="751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8E6DD000-D561-44B9-9ED9-B3FE637C6C0E}"/>
                </a:ext>
              </a:extLst>
            </p:cNvPr>
            <p:cNvCxnSpPr>
              <a:cxnSpLocks/>
              <a:endCxn id="167" idx="0"/>
            </p:cNvCxnSpPr>
            <p:nvPr/>
          </p:nvCxnSpPr>
          <p:spPr>
            <a:xfrm>
              <a:off x="26164313" y="9798586"/>
              <a:ext cx="857" cy="168562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本框 169">
                  <a:extLst>
                    <a:ext uri="{FF2B5EF4-FFF2-40B4-BE49-F238E27FC236}">
                      <a16:creationId xmlns:a16="http://schemas.microsoft.com/office/drawing/2014/main" id="{905655FE-9E20-471D-AA0F-89A9B5A0AC52}"/>
                    </a:ext>
                  </a:extLst>
                </p:cNvPr>
                <p:cNvSpPr txBox="1"/>
                <p:nvPr/>
              </p:nvSpPr>
              <p:spPr>
                <a:xfrm>
                  <a:off x="26033317" y="9608191"/>
                  <a:ext cx="282758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altLang="zh-CN" sz="9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oMath>
                    </m:oMathPara>
                  </a14:m>
                  <a:endParaRPr lang="zh-CN" altLang="en-US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0" name="文本框 169">
                  <a:extLst>
                    <a:ext uri="{FF2B5EF4-FFF2-40B4-BE49-F238E27FC236}">
                      <a16:creationId xmlns:a16="http://schemas.microsoft.com/office/drawing/2014/main" id="{905655FE-9E20-471D-AA0F-89A9B5A0A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3317" y="9608191"/>
                  <a:ext cx="282758" cy="23083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693A5671-3EBD-464A-970C-19274E96C77E}"/>
                </a:ext>
              </a:extLst>
            </p:cNvPr>
            <p:cNvCxnSpPr>
              <a:cxnSpLocks/>
              <a:stCxn id="167" idx="6"/>
              <a:endCxn id="172" idx="1"/>
            </p:cNvCxnSpPr>
            <p:nvPr/>
          </p:nvCxnSpPr>
          <p:spPr>
            <a:xfrm flipV="1">
              <a:off x="26256610" y="10057463"/>
              <a:ext cx="278184" cy="1125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89CB9B86-5375-47C1-90AF-A02292D2E796}"/>
                    </a:ext>
                  </a:extLst>
                </p:cNvPr>
                <p:cNvSpPr txBox="1"/>
                <p:nvPr/>
              </p:nvSpPr>
              <p:spPr>
                <a:xfrm>
                  <a:off x="26534794" y="9942047"/>
                  <a:ext cx="186974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altLang="zh-CN" sz="9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89CB9B86-5375-47C1-90AF-A02292D2E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4794" y="9942047"/>
                  <a:ext cx="186974" cy="230832"/>
                </a:xfrm>
                <a:prstGeom prst="rect">
                  <a:avLst/>
                </a:prstGeom>
                <a:blipFill>
                  <a:blip r:embed="rId49"/>
                  <a:stretch>
                    <a:fillRect l="-32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98CB8AEA-C2C2-40FE-9887-B22878F9103B}"/>
                    </a:ext>
                  </a:extLst>
                </p:cNvPr>
                <p:cNvSpPr txBox="1"/>
                <p:nvPr/>
              </p:nvSpPr>
              <p:spPr>
                <a:xfrm>
                  <a:off x="23764353" y="9576293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98CB8AEA-C2C2-40FE-9887-B22878F91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4353" y="9576293"/>
                  <a:ext cx="379280" cy="23083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3D7603D6-C191-4098-B197-EF72FDC71037}"/>
                    </a:ext>
                  </a:extLst>
                </p:cNvPr>
                <p:cNvSpPr txBox="1"/>
                <p:nvPr/>
              </p:nvSpPr>
              <p:spPr>
                <a:xfrm>
                  <a:off x="24328494" y="9576293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𝐸𝑚</m:t>
                            </m:r>
                          </m:sub>
                        </m:sSub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3D7603D6-C191-4098-B197-EF72FDC71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8494" y="9576293"/>
                  <a:ext cx="379280" cy="23083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03C533F-2162-4145-A973-3E5B6F78355B}"/>
                    </a:ext>
                  </a:extLst>
                </p:cNvPr>
                <p:cNvSpPr txBox="1"/>
                <p:nvPr/>
              </p:nvSpPr>
              <p:spPr>
                <a:xfrm>
                  <a:off x="24796908" y="9576293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9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B03C533F-2162-4145-A973-3E5B6F783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6908" y="9576293"/>
                  <a:ext cx="379280" cy="23083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6" name="矩形: 圆角 175">
              <a:extLst>
                <a:ext uri="{FF2B5EF4-FFF2-40B4-BE49-F238E27FC236}">
                  <a16:creationId xmlns:a16="http://schemas.microsoft.com/office/drawing/2014/main" id="{3B6D570D-6546-46F0-987F-847B36D8985F}"/>
                </a:ext>
              </a:extLst>
            </p:cNvPr>
            <p:cNvSpPr/>
            <p:nvPr/>
          </p:nvSpPr>
          <p:spPr>
            <a:xfrm flipV="1">
              <a:off x="23350242" y="9597384"/>
              <a:ext cx="3577339" cy="726590"/>
            </a:xfrm>
            <a:prstGeom prst="roundRect">
              <a:avLst>
                <a:gd name="adj" fmla="val 10783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2A66D191-430E-4551-8152-73D9B856918E}"/>
                </a:ext>
              </a:extLst>
            </p:cNvPr>
            <p:cNvCxnSpPr>
              <a:cxnSpLocks/>
            </p:cNvCxnSpPr>
            <p:nvPr/>
          </p:nvCxnSpPr>
          <p:spPr>
            <a:xfrm>
              <a:off x="23529112" y="10210293"/>
              <a:ext cx="274320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B7741419-471E-40DE-B063-B38702845E48}"/>
                    </a:ext>
                  </a:extLst>
                </p:cNvPr>
                <p:cNvSpPr txBox="1"/>
                <p:nvPr/>
              </p:nvSpPr>
              <p:spPr>
                <a:xfrm>
                  <a:off x="23403011" y="10062471"/>
                  <a:ext cx="17292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B7741419-471E-40DE-B063-B38702845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03011" y="10062471"/>
                  <a:ext cx="172929" cy="261610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6F74A474-15AF-484D-9D98-0C8958FFEDA8}"/>
                </a:ext>
              </a:extLst>
            </p:cNvPr>
            <p:cNvSpPr txBox="1"/>
            <p:nvPr/>
          </p:nvSpPr>
          <p:spPr>
            <a:xfrm>
              <a:off x="24373445" y="9382042"/>
              <a:ext cx="18241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Eulerian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Modeling</a:t>
              </a:r>
              <a:endPara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ADF5F1AF-58E9-437F-B818-755387134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464" t="20187" r="6037" b="18560"/>
            <a:stretch/>
          </p:blipFill>
          <p:spPr>
            <a:xfrm>
              <a:off x="27085255" y="9858328"/>
              <a:ext cx="943113" cy="660213"/>
            </a:xfrm>
            <a:prstGeom prst="rect">
              <a:avLst/>
            </a:prstGeom>
          </p:spPr>
        </p:pic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1C326B35-D10B-4C49-9DAA-DFFD43124B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43748" y="9571145"/>
              <a:ext cx="1061080" cy="1062245"/>
              <a:chOff x="9255306" y="5123068"/>
              <a:chExt cx="826348" cy="827255"/>
            </a:xfrm>
            <a:solidFill>
              <a:schemeClr val="bg1">
                <a:lumMod val="75000"/>
                <a:alpha val="10000"/>
              </a:schemeClr>
            </a:solidFill>
          </p:grpSpPr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9DFAD126-F29A-4FC8-B3A4-F1CA700FC917}"/>
                  </a:ext>
                </a:extLst>
              </p:cNvPr>
              <p:cNvGrpSpPr/>
              <p:nvPr/>
            </p:nvGrpSpPr>
            <p:grpSpPr>
              <a:xfrm>
                <a:off x="9373459" y="5123068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225" name="立方体 224">
                  <a:extLst>
                    <a:ext uri="{FF2B5EF4-FFF2-40B4-BE49-F238E27FC236}">
                      <a16:creationId xmlns:a16="http://schemas.microsoft.com/office/drawing/2014/main" id="{C585EAB4-FC75-47CD-868B-CEAB8F993B1E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26" name="立方体 225">
                  <a:extLst>
                    <a:ext uri="{FF2B5EF4-FFF2-40B4-BE49-F238E27FC236}">
                      <a16:creationId xmlns:a16="http://schemas.microsoft.com/office/drawing/2014/main" id="{EB8D6C5F-A22D-4183-869A-95863C1BC9B5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27" name="立方体 226">
                  <a:extLst>
                    <a:ext uri="{FF2B5EF4-FFF2-40B4-BE49-F238E27FC236}">
                      <a16:creationId xmlns:a16="http://schemas.microsoft.com/office/drawing/2014/main" id="{F7F44FF4-B21F-4D16-85E6-587DE9C57A14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28" name="立方体 227">
                  <a:extLst>
                    <a:ext uri="{FF2B5EF4-FFF2-40B4-BE49-F238E27FC236}">
                      <a16:creationId xmlns:a16="http://schemas.microsoft.com/office/drawing/2014/main" id="{7756AED5-DF75-40D1-AB20-EA066035519B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  <p:grpSp>
            <p:nvGrpSpPr>
              <p:cNvPr id="220" name="组合 219">
                <a:extLst>
                  <a:ext uri="{FF2B5EF4-FFF2-40B4-BE49-F238E27FC236}">
                    <a16:creationId xmlns:a16="http://schemas.microsoft.com/office/drawing/2014/main" id="{46B7AC42-A825-46D6-9A64-4A9519F2425E}"/>
                  </a:ext>
                </a:extLst>
              </p:cNvPr>
              <p:cNvGrpSpPr/>
              <p:nvPr/>
            </p:nvGrpSpPr>
            <p:grpSpPr>
              <a:xfrm>
                <a:off x="9255306" y="5241410"/>
                <a:ext cx="708195" cy="708913"/>
                <a:chOff x="9373459" y="5123068"/>
                <a:chExt cx="708195" cy="708913"/>
              </a:xfrm>
              <a:grpFill/>
            </p:grpSpPr>
            <p:sp>
              <p:nvSpPr>
                <p:cNvPr id="221" name="立方体 220">
                  <a:extLst>
                    <a:ext uri="{FF2B5EF4-FFF2-40B4-BE49-F238E27FC236}">
                      <a16:creationId xmlns:a16="http://schemas.microsoft.com/office/drawing/2014/main" id="{DD23A426-6396-4758-AFFD-ED5E586F8413}"/>
                    </a:ext>
                  </a:extLst>
                </p:cNvPr>
                <p:cNvSpPr/>
                <p:nvPr/>
              </p:nvSpPr>
              <p:spPr>
                <a:xfrm>
                  <a:off x="9373459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22" name="立方体 221">
                  <a:extLst>
                    <a:ext uri="{FF2B5EF4-FFF2-40B4-BE49-F238E27FC236}">
                      <a16:creationId xmlns:a16="http://schemas.microsoft.com/office/drawing/2014/main" id="{120E3D83-0701-4C9D-9EB0-FD1F0774EFB2}"/>
                    </a:ext>
                  </a:extLst>
                </p:cNvPr>
                <p:cNvSpPr/>
                <p:nvPr/>
              </p:nvSpPr>
              <p:spPr>
                <a:xfrm>
                  <a:off x="9667750" y="5419479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23" name="立方体 222">
                  <a:extLst>
                    <a:ext uri="{FF2B5EF4-FFF2-40B4-BE49-F238E27FC236}">
                      <a16:creationId xmlns:a16="http://schemas.microsoft.com/office/drawing/2014/main" id="{1FB12FE3-4BB9-4CA6-BA4A-010A13EF8530}"/>
                    </a:ext>
                  </a:extLst>
                </p:cNvPr>
                <p:cNvSpPr/>
                <p:nvPr/>
              </p:nvSpPr>
              <p:spPr>
                <a:xfrm>
                  <a:off x="9373459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224" name="立方体 223">
                  <a:extLst>
                    <a:ext uri="{FF2B5EF4-FFF2-40B4-BE49-F238E27FC236}">
                      <a16:creationId xmlns:a16="http://schemas.microsoft.com/office/drawing/2014/main" id="{0D929897-1BAE-4E22-B369-F7D333944DB7}"/>
                    </a:ext>
                  </a:extLst>
                </p:cNvPr>
                <p:cNvSpPr/>
                <p:nvPr/>
              </p:nvSpPr>
              <p:spPr>
                <a:xfrm>
                  <a:off x="9667750" y="5123068"/>
                  <a:ext cx="413904" cy="412502"/>
                </a:xfrm>
                <a:prstGeom prst="cube">
                  <a:avLst>
                    <a:gd name="adj" fmla="val 29084"/>
                  </a:avLst>
                </a:prstGeom>
                <a:grpFill/>
                <a:ln w="6350">
                  <a:solidFill>
                    <a:schemeClr val="tx1">
                      <a:lumMod val="95000"/>
                      <a:lumOff val="5000"/>
                      <a:alpha val="26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</p:grpSp>
        </p:grpSp>
        <p:cxnSp>
          <p:nvCxnSpPr>
            <p:cNvPr id="182" name="连接符: 曲线 181">
              <a:extLst>
                <a:ext uri="{FF2B5EF4-FFF2-40B4-BE49-F238E27FC236}">
                  <a16:creationId xmlns:a16="http://schemas.microsoft.com/office/drawing/2014/main" id="{194DA75F-82EF-4641-9CF8-A6EBCF52D1AA}"/>
                </a:ext>
              </a:extLst>
            </p:cNvPr>
            <p:cNvCxnSpPr>
              <a:cxnSpLocks/>
              <a:stCxn id="172" idx="2"/>
              <a:endCxn id="139" idx="0"/>
            </p:cNvCxnSpPr>
            <p:nvPr/>
          </p:nvCxnSpPr>
          <p:spPr>
            <a:xfrm rot="5400000">
              <a:off x="25988608" y="10388222"/>
              <a:ext cx="855016" cy="424331"/>
            </a:xfrm>
            <a:prstGeom prst="curvedConnector3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连接符: 曲线 182">
              <a:extLst>
                <a:ext uri="{FF2B5EF4-FFF2-40B4-BE49-F238E27FC236}">
                  <a16:creationId xmlns:a16="http://schemas.microsoft.com/office/drawing/2014/main" id="{1103EDB9-A1B0-4875-92B4-C39B02500A7E}"/>
                </a:ext>
              </a:extLst>
            </p:cNvPr>
            <p:cNvCxnSpPr>
              <a:cxnSpLocks/>
              <a:stCxn id="198" idx="0"/>
              <a:endCxn id="146" idx="4"/>
            </p:cNvCxnSpPr>
            <p:nvPr/>
          </p:nvCxnSpPr>
          <p:spPr>
            <a:xfrm rot="5400000" flipH="1" flipV="1">
              <a:off x="22180566" y="10158021"/>
              <a:ext cx="834787" cy="50451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连接符: 曲线 183">
              <a:extLst>
                <a:ext uri="{FF2B5EF4-FFF2-40B4-BE49-F238E27FC236}">
                  <a16:creationId xmlns:a16="http://schemas.microsoft.com/office/drawing/2014/main" id="{27A436D0-DEF4-4A25-87F3-69580E626460}"/>
                </a:ext>
              </a:extLst>
            </p:cNvPr>
            <p:cNvCxnSpPr>
              <a:cxnSpLocks/>
              <a:stCxn id="172" idx="3"/>
              <a:endCxn id="208" idx="2"/>
            </p:cNvCxnSpPr>
            <p:nvPr/>
          </p:nvCxnSpPr>
          <p:spPr>
            <a:xfrm>
              <a:off x="26721768" y="10057463"/>
              <a:ext cx="557128" cy="25893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9888894C-AF3B-4053-ACD2-F3BE842D773E}"/>
                </a:ext>
              </a:extLst>
            </p:cNvPr>
            <p:cNvCxnSpPr>
              <a:cxnSpLocks/>
              <a:stCxn id="208" idx="4"/>
              <a:endCxn id="245" idx="3"/>
            </p:cNvCxnSpPr>
            <p:nvPr/>
          </p:nvCxnSpPr>
          <p:spPr>
            <a:xfrm>
              <a:off x="27328329" y="10367461"/>
              <a:ext cx="251" cy="35707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2ED60B7C-A3D2-4504-90DA-0F2113DE0F07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24842832" y="10718983"/>
              <a:ext cx="287535" cy="472744"/>
              <a:chOff x="3889805" y="2143177"/>
              <a:chExt cx="295437" cy="507199"/>
            </a:xfrm>
            <a:solidFill>
              <a:srgbClr val="8FAADC"/>
            </a:solidFill>
          </p:grpSpPr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F0E41560-621A-4E70-A943-F3CE0D0C773E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19EF30B5-DF0A-4DB4-AF13-F083035A99B3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63CE4BD5-EDEA-423A-814B-C9988C999324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187" name="直接箭头连接符 186">
              <a:extLst>
                <a:ext uri="{FF2B5EF4-FFF2-40B4-BE49-F238E27FC236}">
                  <a16:creationId xmlns:a16="http://schemas.microsoft.com/office/drawing/2014/main" id="{7D552EC6-EBD7-4700-BD15-6D57107633E0}"/>
                </a:ext>
              </a:extLst>
            </p:cNvPr>
            <p:cNvCxnSpPr>
              <a:cxnSpLocks/>
              <a:stCxn id="218" idx="3"/>
              <a:endCxn id="188" idx="1"/>
            </p:cNvCxnSpPr>
            <p:nvPr/>
          </p:nvCxnSpPr>
          <p:spPr>
            <a:xfrm flipH="1">
              <a:off x="24508807" y="10950660"/>
              <a:ext cx="334025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5D6562DD-0F3A-4458-AA4F-BAD9FE96688D}"/>
                </a:ext>
              </a:extLst>
            </p:cNvPr>
            <p:cNvSpPr/>
            <p:nvPr/>
          </p:nvSpPr>
          <p:spPr>
            <a:xfrm rot="10800000">
              <a:off x="24415629" y="10759395"/>
              <a:ext cx="93178" cy="382530"/>
            </a:xfrm>
            <a:prstGeom prst="rect">
              <a:avLst/>
            </a:prstGeom>
            <a:solidFill>
              <a:srgbClr val="8FAAD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746F9E9-5CA6-44B1-8000-992759B610BA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23809395" y="10714145"/>
              <a:ext cx="287535" cy="472744"/>
              <a:chOff x="3889805" y="2143177"/>
              <a:chExt cx="295437" cy="507199"/>
            </a:xfrm>
            <a:solidFill>
              <a:srgbClr val="F8CBAD"/>
            </a:solidFill>
          </p:grpSpPr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8C4A87F5-5FF6-4B81-89FF-CE6EE131B44B}"/>
                  </a:ext>
                </a:extLst>
              </p:cNvPr>
              <p:cNvSpPr/>
              <p:nvPr/>
            </p:nvSpPr>
            <p:spPr>
              <a:xfrm>
                <a:off x="3889805" y="2143177"/>
                <a:ext cx="76249" cy="5071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95637064-0153-4B4D-B335-CEF570329306}"/>
                  </a:ext>
                </a:extLst>
              </p:cNvPr>
              <p:cNvSpPr/>
              <p:nvPr/>
            </p:nvSpPr>
            <p:spPr>
              <a:xfrm>
                <a:off x="4000557" y="2205941"/>
                <a:ext cx="76249" cy="3816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F70975DE-111B-4779-A3C8-4FCB9FEE7D06}"/>
                  </a:ext>
                </a:extLst>
              </p:cNvPr>
              <p:cNvSpPr/>
              <p:nvPr/>
            </p:nvSpPr>
            <p:spPr>
              <a:xfrm>
                <a:off x="4108993" y="2274584"/>
                <a:ext cx="76249" cy="2544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</p:grp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3A3C6A72-68A9-4121-ABCB-6A21B1B9EE40}"/>
                </a:ext>
              </a:extLst>
            </p:cNvPr>
            <p:cNvCxnSpPr>
              <a:cxnSpLocks/>
              <a:stCxn id="188" idx="3"/>
              <a:endCxn id="213" idx="1"/>
            </p:cNvCxnSpPr>
            <p:nvPr/>
          </p:nvCxnSpPr>
          <p:spPr>
            <a:xfrm flipH="1" flipV="1">
              <a:off x="24096930" y="10950517"/>
              <a:ext cx="318699" cy="143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箭头连接符 190">
              <a:extLst>
                <a:ext uri="{FF2B5EF4-FFF2-40B4-BE49-F238E27FC236}">
                  <a16:creationId xmlns:a16="http://schemas.microsoft.com/office/drawing/2014/main" id="{9709AFBB-3494-445D-8D1B-4E8F839C3054}"/>
                </a:ext>
              </a:extLst>
            </p:cNvPr>
            <p:cNvCxnSpPr>
              <a:cxnSpLocks/>
              <a:stCxn id="215" idx="3"/>
              <a:endCxn id="196" idx="3"/>
            </p:cNvCxnSpPr>
            <p:nvPr/>
          </p:nvCxnSpPr>
          <p:spPr>
            <a:xfrm flipH="1" flipV="1">
              <a:off x="23574132" y="10942651"/>
              <a:ext cx="235263" cy="3171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流程图: 汇总连接 191">
              <a:extLst>
                <a:ext uri="{FF2B5EF4-FFF2-40B4-BE49-F238E27FC236}">
                  <a16:creationId xmlns:a16="http://schemas.microsoft.com/office/drawing/2014/main" id="{9AE657A2-C209-4033-99D4-2001EE82D031}"/>
                </a:ext>
              </a:extLst>
            </p:cNvPr>
            <p:cNvSpPr/>
            <p:nvPr/>
          </p:nvSpPr>
          <p:spPr>
            <a:xfrm rot="10800000">
              <a:off x="22666694" y="10851290"/>
              <a:ext cx="182880" cy="182880"/>
            </a:xfrm>
            <a:prstGeom prst="flowChartSummingJunction">
              <a:avLst/>
            </a:prstGeom>
            <a:noFill/>
            <a:ln w="1905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cxnSp>
          <p:nvCxnSpPr>
            <p:cNvPr id="193" name="直接箭头连接符 192">
              <a:extLst>
                <a:ext uri="{FF2B5EF4-FFF2-40B4-BE49-F238E27FC236}">
                  <a16:creationId xmlns:a16="http://schemas.microsoft.com/office/drawing/2014/main" id="{4D56F084-B5B8-470B-8BC0-9FCAC49281A8}"/>
                </a:ext>
              </a:extLst>
            </p:cNvPr>
            <p:cNvCxnSpPr>
              <a:cxnSpLocks/>
              <a:stCxn id="196" idx="1"/>
              <a:endCxn id="192" idx="2"/>
            </p:cNvCxnSpPr>
            <p:nvPr/>
          </p:nvCxnSpPr>
          <p:spPr>
            <a:xfrm flipH="1">
              <a:off x="22849574" y="10942651"/>
              <a:ext cx="275036" cy="79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箭头连接符 193">
              <a:extLst>
                <a:ext uri="{FF2B5EF4-FFF2-40B4-BE49-F238E27FC236}">
                  <a16:creationId xmlns:a16="http://schemas.microsoft.com/office/drawing/2014/main" id="{0BAB6F7D-693C-4E76-B7F2-9AAADA7C18B8}"/>
                </a:ext>
              </a:extLst>
            </p:cNvPr>
            <p:cNvCxnSpPr>
              <a:cxnSpLocks/>
              <a:endCxn id="192" idx="0"/>
            </p:cNvCxnSpPr>
            <p:nvPr/>
          </p:nvCxnSpPr>
          <p:spPr>
            <a:xfrm flipH="1" flipV="1">
              <a:off x="22758134" y="11034170"/>
              <a:ext cx="191" cy="190782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E2C617D1-B99F-40ED-8EFE-E82B18B4566A}"/>
                </a:ext>
              </a:extLst>
            </p:cNvPr>
            <p:cNvCxnSpPr>
              <a:cxnSpLocks/>
              <a:stCxn id="192" idx="6"/>
              <a:endCxn id="198" idx="3"/>
            </p:cNvCxnSpPr>
            <p:nvPr/>
          </p:nvCxnSpPr>
          <p:spPr>
            <a:xfrm flipH="1">
              <a:off x="22439188" y="10942730"/>
              <a:ext cx="227506" cy="358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036273AD-583F-4958-8D33-49DA818DCD38}"/>
                    </a:ext>
                  </a:extLst>
                </p:cNvPr>
                <p:cNvSpPr txBox="1"/>
                <p:nvPr/>
              </p:nvSpPr>
              <p:spPr>
                <a:xfrm>
                  <a:off x="23124610" y="10827235"/>
                  <a:ext cx="449522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9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CA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CA" altLang="zh-CN" sz="9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9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CA" altLang="zh-CN" sz="9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zh-CN" altLang="en-US" sz="9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036273AD-583F-4958-8D33-49DA818DC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24610" y="10827235"/>
                  <a:ext cx="449522" cy="230832"/>
                </a:xfrm>
                <a:prstGeom prst="rect">
                  <a:avLst/>
                </a:prstGeom>
                <a:blipFill>
                  <a:blip r:embed="rId54"/>
                  <a:stretch>
                    <a:fillRect l="-9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AD07985C-6854-46B5-83F3-CCF4D2302F36}"/>
                    </a:ext>
                  </a:extLst>
                </p:cNvPr>
                <p:cNvSpPr txBox="1"/>
                <p:nvPr/>
              </p:nvSpPr>
              <p:spPr>
                <a:xfrm>
                  <a:off x="22691397" y="11150119"/>
                  <a:ext cx="182880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9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AD07985C-6854-46B5-83F3-CCF4D2302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1397" y="11150119"/>
                  <a:ext cx="182880" cy="230832"/>
                </a:xfrm>
                <a:prstGeom prst="rect">
                  <a:avLst/>
                </a:prstGeom>
                <a:blipFill>
                  <a:blip r:embed="rId55"/>
                  <a:stretch>
                    <a:fillRect l="-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本框 197">
                  <a:extLst>
                    <a:ext uri="{FF2B5EF4-FFF2-40B4-BE49-F238E27FC236}">
                      <a16:creationId xmlns:a16="http://schemas.microsoft.com/office/drawing/2014/main" id="{00C89072-2BD3-4B5B-99A0-38D0BA5E3A48}"/>
                    </a:ext>
                  </a:extLst>
                </p:cNvPr>
                <p:cNvSpPr txBox="1"/>
                <p:nvPr/>
              </p:nvSpPr>
              <p:spPr>
                <a:xfrm>
                  <a:off x="22252214" y="10827672"/>
                  <a:ext cx="186974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zh-CN" sz="900" b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oMath>
                    </m:oMathPara>
                  </a14:m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文本框 197">
                  <a:extLst>
                    <a:ext uri="{FF2B5EF4-FFF2-40B4-BE49-F238E27FC236}">
                      <a16:creationId xmlns:a16="http://schemas.microsoft.com/office/drawing/2014/main" id="{00C89072-2BD3-4B5B-99A0-38D0BA5E3A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2214" y="10827672"/>
                  <a:ext cx="186974" cy="23083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梯形 198">
                  <a:extLst>
                    <a:ext uri="{FF2B5EF4-FFF2-40B4-BE49-F238E27FC236}">
                      <a16:creationId xmlns:a16="http://schemas.microsoft.com/office/drawing/2014/main" id="{A71569F4-D491-4E6C-B91F-F34F632BA6BD}"/>
                    </a:ext>
                  </a:extLst>
                </p:cNvPr>
                <p:cNvSpPr/>
                <p:nvPr/>
              </p:nvSpPr>
              <p:spPr>
                <a:xfrm rot="16200000">
                  <a:off x="25334222" y="10924083"/>
                  <a:ext cx="356270" cy="312543"/>
                </a:xfrm>
                <a:prstGeom prst="trapezoid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梯形 198">
                  <a:extLst>
                    <a:ext uri="{FF2B5EF4-FFF2-40B4-BE49-F238E27FC236}">
                      <a16:creationId xmlns:a16="http://schemas.microsoft.com/office/drawing/2014/main" id="{A71569F4-D491-4E6C-B91F-F34F632BA6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5334222" y="10924083"/>
                  <a:ext cx="356270" cy="312543"/>
                </a:xfrm>
                <a:prstGeom prst="trapezoid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2B4451AC-B778-4F91-A92D-584456387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22912" y="11080355"/>
              <a:ext cx="228600" cy="251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345BCDD9-F575-4A30-8ED4-CC9936650063}"/>
                    </a:ext>
                  </a:extLst>
                </p:cNvPr>
                <p:cNvSpPr txBox="1"/>
                <p:nvPr/>
              </p:nvSpPr>
              <p:spPr>
                <a:xfrm>
                  <a:off x="24275706" y="11161759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𝐿𝑚</m:t>
                            </m:r>
                          </m:sub>
                        </m:sSub>
                      </m:oMath>
                    </m:oMathPara>
                  </a14:m>
                  <a:endPara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345BCDD9-F575-4A30-8ED4-CC9936650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5706" y="11161759"/>
                  <a:ext cx="379280" cy="230832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8A35C032-01A9-4409-9956-96401D09CA19}"/>
                    </a:ext>
                  </a:extLst>
                </p:cNvPr>
                <p:cNvSpPr txBox="1"/>
                <p:nvPr/>
              </p:nvSpPr>
              <p:spPr>
                <a:xfrm>
                  <a:off x="24878276" y="11161759"/>
                  <a:ext cx="22810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8A35C032-01A9-4409-9956-96401D09C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78276" y="11161759"/>
                  <a:ext cx="228108" cy="230832"/>
                </a:xfrm>
                <a:prstGeom prst="rect">
                  <a:avLst/>
                </a:prstGeom>
                <a:blipFill>
                  <a:blip r:embed="rId58"/>
                  <a:stretch>
                    <a:fillRect l="-27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ED24DBDF-08F6-4841-8425-287E6776A998}"/>
                    </a:ext>
                  </a:extLst>
                </p:cNvPr>
                <p:cNvSpPr txBox="1"/>
                <p:nvPr/>
              </p:nvSpPr>
              <p:spPr>
                <a:xfrm>
                  <a:off x="23761933" y="11161759"/>
                  <a:ext cx="37928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9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CN" sz="9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ED24DBDF-08F6-4841-8425-287E6776A9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1933" y="11161759"/>
                  <a:ext cx="379280" cy="230832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B44AB4DA-AD76-493D-974C-F12428CC1EFF}"/>
                    </a:ext>
                  </a:extLst>
                </p:cNvPr>
                <p:cNvSpPr txBox="1"/>
                <p:nvPr/>
              </p:nvSpPr>
              <p:spPr>
                <a:xfrm>
                  <a:off x="25419827" y="10675042"/>
                  <a:ext cx="17292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4" name="文本框 203">
                  <a:extLst>
                    <a:ext uri="{FF2B5EF4-FFF2-40B4-BE49-F238E27FC236}">
                      <a16:creationId xmlns:a16="http://schemas.microsoft.com/office/drawing/2014/main" id="{B44AB4DA-AD76-493D-974C-F12428CC1E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19827" y="10675042"/>
                  <a:ext cx="172929" cy="261610"/>
                </a:xfrm>
                <a:prstGeom prst="rect">
                  <a:avLst/>
                </a:prstGeom>
                <a:blipFill>
                  <a:blip r:embed="rId60"/>
                  <a:stretch>
                    <a:fillRect l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5" name="直接箭头连接符 204">
              <a:extLst>
                <a:ext uri="{FF2B5EF4-FFF2-40B4-BE49-F238E27FC236}">
                  <a16:creationId xmlns:a16="http://schemas.microsoft.com/office/drawing/2014/main" id="{023B8B9B-3BFD-4128-A097-5A8917278073}"/>
                </a:ext>
              </a:extLst>
            </p:cNvPr>
            <p:cNvCxnSpPr>
              <a:cxnSpLocks/>
              <a:stCxn id="204" idx="1"/>
            </p:cNvCxnSpPr>
            <p:nvPr/>
          </p:nvCxnSpPr>
          <p:spPr>
            <a:xfrm flipH="1">
              <a:off x="25132446" y="10805847"/>
              <a:ext cx="287381" cy="2387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8C61B145-3803-4DBD-9B9C-E15EC05A7346}"/>
                </a:ext>
              </a:extLst>
            </p:cNvPr>
            <p:cNvSpPr txBox="1"/>
            <p:nvPr/>
          </p:nvSpPr>
          <p:spPr>
            <a:xfrm>
              <a:off x="23086838" y="11373015"/>
              <a:ext cx="18241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Lagrangian</a:t>
              </a:r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Modeling</a:t>
              </a:r>
              <a:endPara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89E727B3-0616-4EA1-9964-4AB4316504B3}"/>
                </a:ext>
              </a:extLst>
            </p:cNvPr>
            <p:cNvSpPr/>
            <p:nvPr/>
          </p:nvSpPr>
          <p:spPr>
            <a:xfrm>
              <a:off x="27278896" y="10265341"/>
              <a:ext cx="98866" cy="1021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sp>
          <p:nvSpPr>
            <p:cNvPr id="210" name="箭头: 右弧形 209">
              <a:extLst>
                <a:ext uri="{FF2B5EF4-FFF2-40B4-BE49-F238E27FC236}">
                  <a16:creationId xmlns:a16="http://schemas.microsoft.com/office/drawing/2014/main" id="{D06E23C4-6D3F-4385-B79D-3A2E97F54712}"/>
                </a:ext>
              </a:extLst>
            </p:cNvPr>
            <p:cNvSpPr/>
            <p:nvPr/>
          </p:nvSpPr>
          <p:spPr>
            <a:xfrm rot="10800000">
              <a:off x="23998167" y="10275294"/>
              <a:ext cx="434977" cy="391407"/>
            </a:xfrm>
            <a:prstGeom prst="curvedLeftArrow">
              <a:avLst>
                <a:gd name="adj1" fmla="val 9908"/>
                <a:gd name="adj2" fmla="val 26903"/>
                <a:gd name="adj3" fmla="val 31799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B26AD997-03D2-4343-A268-DC5F096C4958}"/>
                </a:ext>
              </a:extLst>
            </p:cNvPr>
            <p:cNvSpPr txBox="1"/>
            <p:nvPr/>
          </p:nvSpPr>
          <p:spPr>
            <a:xfrm>
              <a:off x="24052410" y="10313992"/>
              <a:ext cx="805313" cy="33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Cycle</a:t>
              </a:r>
            </a:p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Consistency</a:t>
              </a:r>
            </a:p>
          </p:txBody>
        </p:sp>
        <p:sp>
          <p:nvSpPr>
            <p:cNvPr id="212" name="箭头: 右弧形 211">
              <a:extLst>
                <a:ext uri="{FF2B5EF4-FFF2-40B4-BE49-F238E27FC236}">
                  <a16:creationId xmlns:a16="http://schemas.microsoft.com/office/drawing/2014/main" id="{CAE628E8-D5C4-44B1-9B6B-1F3379121ABB}"/>
                </a:ext>
              </a:extLst>
            </p:cNvPr>
            <p:cNvSpPr/>
            <p:nvPr/>
          </p:nvSpPr>
          <p:spPr>
            <a:xfrm>
              <a:off x="24484778" y="10312722"/>
              <a:ext cx="434977" cy="391407"/>
            </a:xfrm>
            <a:prstGeom prst="curvedLeftArrow">
              <a:avLst>
                <a:gd name="adj1" fmla="val 9908"/>
                <a:gd name="adj2" fmla="val 27532"/>
                <a:gd name="adj3" fmla="val 31799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19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>
            <a:extLst>
              <a:ext uri="{FF2B5EF4-FFF2-40B4-BE49-F238E27FC236}">
                <a16:creationId xmlns:a16="http://schemas.microsoft.com/office/drawing/2014/main" id="{AE1E90F7-BD90-42E3-A550-424AEFA025F0}"/>
              </a:ext>
            </a:extLst>
          </p:cNvPr>
          <p:cNvSpPr/>
          <p:nvPr/>
        </p:nvSpPr>
        <p:spPr>
          <a:xfrm>
            <a:off x="-637668" y="2269426"/>
            <a:ext cx="51844067" cy="24823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2BFDC4-A1EF-4108-831C-CE146919F2B4}"/>
              </a:ext>
            </a:extLst>
          </p:cNvPr>
          <p:cNvSpPr/>
          <p:nvPr/>
        </p:nvSpPr>
        <p:spPr>
          <a:xfrm>
            <a:off x="21780500" y="14097000"/>
            <a:ext cx="7861300" cy="3924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4A81062-67D8-487C-A453-9AF60A7E6685}"/>
              </a:ext>
            </a:extLst>
          </p:cNvPr>
          <p:cNvGrpSpPr/>
          <p:nvPr/>
        </p:nvGrpSpPr>
        <p:grpSpPr>
          <a:xfrm>
            <a:off x="22745195" y="14991561"/>
            <a:ext cx="5128512" cy="1962198"/>
            <a:chOff x="6398783" y="3636555"/>
            <a:chExt cx="5128512" cy="196219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67AFAC5-F7A5-418B-90C4-E5861789257E}"/>
                </a:ext>
              </a:extLst>
            </p:cNvPr>
            <p:cNvGrpSpPr/>
            <p:nvPr/>
          </p:nvGrpSpPr>
          <p:grpSpPr>
            <a:xfrm>
              <a:off x="6730211" y="3636556"/>
              <a:ext cx="219841" cy="940914"/>
              <a:chOff x="2885675" y="612842"/>
              <a:chExt cx="196287" cy="840102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9839537-1A1D-4AF0-B820-B70FD30C8A9A}"/>
                  </a:ext>
                </a:extLst>
              </p:cNvPr>
              <p:cNvSpPr/>
              <p:nvPr/>
            </p:nvSpPr>
            <p:spPr>
              <a:xfrm>
                <a:off x="2885675" y="612842"/>
                <a:ext cx="196287" cy="8401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421BDECF-1555-49C3-BF06-5DEF9E586B43}"/>
                  </a:ext>
                </a:extLst>
              </p:cNvPr>
              <p:cNvGrpSpPr/>
              <p:nvPr/>
            </p:nvGrpSpPr>
            <p:grpSpPr>
              <a:xfrm rot="5400000">
                <a:off x="2563677" y="941453"/>
                <a:ext cx="840102" cy="182880"/>
                <a:chOff x="6713460" y="4570763"/>
                <a:chExt cx="840102" cy="182880"/>
              </a:xfrm>
            </p:grpSpPr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4DD52D6D-8549-4092-AF62-1B9515593CCC}"/>
                    </a:ext>
                  </a:extLst>
                </p:cNvPr>
                <p:cNvSpPr/>
                <p:nvPr/>
              </p:nvSpPr>
              <p:spPr>
                <a:xfrm rot="16200000" flipV="1">
                  <a:off x="6713460" y="4570763"/>
                  <a:ext cx="182880" cy="18288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: 圆角 67">
                  <a:extLst>
                    <a:ext uri="{FF2B5EF4-FFF2-40B4-BE49-F238E27FC236}">
                      <a16:creationId xmlns:a16="http://schemas.microsoft.com/office/drawing/2014/main" id="{F38751D1-B433-4FD4-8722-E61B722BEF49}"/>
                    </a:ext>
                  </a:extLst>
                </p:cNvPr>
                <p:cNvSpPr/>
                <p:nvPr/>
              </p:nvSpPr>
              <p:spPr>
                <a:xfrm rot="16200000" flipV="1">
                  <a:off x="6932535" y="4570763"/>
                  <a:ext cx="182880" cy="18288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854DFE83-C6D8-463E-BA34-5A7101F8A734}"/>
                    </a:ext>
                  </a:extLst>
                </p:cNvPr>
                <p:cNvSpPr/>
                <p:nvPr/>
              </p:nvSpPr>
              <p:spPr>
                <a:xfrm rot="16200000" flipV="1">
                  <a:off x="7151609" y="4570763"/>
                  <a:ext cx="182880" cy="18288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: 圆角 69">
                  <a:extLst>
                    <a:ext uri="{FF2B5EF4-FFF2-40B4-BE49-F238E27FC236}">
                      <a16:creationId xmlns:a16="http://schemas.microsoft.com/office/drawing/2014/main" id="{01E74985-567F-483B-AEFB-00AAB2D0719D}"/>
                    </a:ext>
                  </a:extLst>
                </p:cNvPr>
                <p:cNvSpPr/>
                <p:nvPr/>
              </p:nvSpPr>
              <p:spPr>
                <a:xfrm rot="16200000" flipV="1">
                  <a:off x="7370682" y="4570763"/>
                  <a:ext cx="182880" cy="18288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2497FEF-51B5-4129-BCBE-E8F53E7069B5}"/>
                </a:ext>
              </a:extLst>
            </p:cNvPr>
            <p:cNvGrpSpPr/>
            <p:nvPr/>
          </p:nvGrpSpPr>
          <p:grpSpPr>
            <a:xfrm rot="5400000">
              <a:off x="6500870" y="5148564"/>
              <a:ext cx="695552" cy="204826"/>
              <a:chOff x="6839626" y="5471164"/>
              <a:chExt cx="621029" cy="182880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25C42373-6C81-4F90-B334-55E35AA96A15}"/>
                  </a:ext>
                </a:extLst>
              </p:cNvPr>
              <p:cNvSpPr/>
              <p:nvPr/>
            </p:nvSpPr>
            <p:spPr>
              <a:xfrm rot="16200000" flipV="1">
                <a:off x="6839626" y="5471164"/>
                <a:ext cx="182880" cy="18288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6C961070-3818-4B6C-A4A1-2FD2114DD6B4}"/>
                  </a:ext>
                </a:extLst>
              </p:cNvPr>
              <p:cNvSpPr/>
              <p:nvPr/>
            </p:nvSpPr>
            <p:spPr>
              <a:xfrm rot="16200000" flipV="1">
                <a:off x="7058701" y="5471164"/>
                <a:ext cx="182880" cy="18288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D69E30E3-E949-4C55-9F23-ED7BB9397569}"/>
                  </a:ext>
                </a:extLst>
              </p:cNvPr>
              <p:cNvSpPr/>
              <p:nvPr/>
            </p:nvSpPr>
            <p:spPr>
              <a:xfrm rot="16200000" flipV="1">
                <a:off x="7277775" y="5471164"/>
                <a:ext cx="182880" cy="18288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4559A84-6A88-4694-A038-72EFF9F52DAA}"/>
                    </a:ext>
                  </a:extLst>
                </p:cNvPr>
                <p:cNvSpPr txBox="1"/>
                <p:nvPr/>
              </p:nvSpPr>
              <p:spPr>
                <a:xfrm>
                  <a:off x="6398783" y="3918096"/>
                  <a:ext cx="208622" cy="352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4559A84-6A88-4694-A038-72EFF9F52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8783" y="3918096"/>
                  <a:ext cx="208622" cy="352019"/>
                </a:xfrm>
                <a:prstGeom prst="rect">
                  <a:avLst/>
                </a:prstGeom>
                <a:blipFill>
                  <a:blip r:embed="rId2"/>
                  <a:stretch>
                    <a:fillRect l="-91176" r="-94118" b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流程图: 汇总连接 9">
              <a:extLst>
                <a:ext uri="{FF2B5EF4-FFF2-40B4-BE49-F238E27FC236}">
                  <a16:creationId xmlns:a16="http://schemas.microsoft.com/office/drawing/2014/main" id="{A547DF03-8B57-46FF-A831-7E0E8A17F753}"/>
                </a:ext>
              </a:extLst>
            </p:cNvPr>
            <p:cNvSpPr/>
            <p:nvPr/>
          </p:nvSpPr>
          <p:spPr>
            <a:xfrm>
              <a:off x="7753990" y="4543968"/>
              <a:ext cx="174102" cy="170403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F58E6CB-1753-4A5F-8BF3-705D9DB9B661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 flipV="1">
              <a:off x="7928092" y="4627321"/>
              <a:ext cx="214764" cy="1849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流程图: 或者 11">
              <a:extLst>
                <a:ext uri="{FF2B5EF4-FFF2-40B4-BE49-F238E27FC236}">
                  <a16:creationId xmlns:a16="http://schemas.microsoft.com/office/drawing/2014/main" id="{1BA5F37D-C640-4185-9D08-A3756CD38EA7}"/>
                </a:ext>
              </a:extLst>
            </p:cNvPr>
            <p:cNvSpPr/>
            <p:nvPr/>
          </p:nvSpPr>
          <p:spPr>
            <a:xfrm>
              <a:off x="8142856" y="4540270"/>
              <a:ext cx="174102" cy="174102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95F169F1-AF15-4CAE-B9D5-592EE3F260B3}"/>
                </a:ext>
              </a:extLst>
            </p:cNvPr>
            <p:cNvCxnSpPr>
              <a:cxnSpLocks/>
              <a:stCxn id="14" idx="2"/>
              <a:endCxn id="12" idx="0"/>
            </p:cNvCxnSpPr>
            <p:nvPr/>
          </p:nvCxnSpPr>
          <p:spPr>
            <a:xfrm>
              <a:off x="8228705" y="4039430"/>
              <a:ext cx="1202" cy="50084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5BBD4270-61E5-4B9B-9D75-D29C9FA87096}"/>
                    </a:ext>
                  </a:extLst>
                </p:cNvPr>
                <p:cNvSpPr/>
                <p:nvPr/>
              </p:nvSpPr>
              <p:spPr>
                <a:xfrm>
                  <a:off x="8051861" y="3700876"/>
                  <a:ext cx="3536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0BFD933C-0D09-4AF5-852B-0CE83CA543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861" y="3700876"/>
                  <a:ext cx="353687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10BAFAE-A86F-4262-8231-4F6079ADBC17}"/>
                </a:ext>
              </a:extLst>
            </p:cNvPr>
            <p:cNvSpPr/>
            <p:nvPr/>
          </p:nvSpPr>
          <p:spPr>
            <a:xfrm>
              <a:off x="8262792" y="4318426"/>
              <a:ext cx="83415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straight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through </a:t>
              </a:r>
              <a:endParaRPr lang="zh-CN" altLang="en-US" sz="1600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07159D8-E14D-4AAC-8EFC-DD69BD1D35BE}"/>
                </a:ext>
              </a:extLst>
            </p:cNvPr>
            <p:cNvCxnSpPr>
              <a:cxnSpLocks/>
              <a:stCxn id="45" idx="3"/>
              <a:endCxn id="30" idx="2"/>
            </p:cNvCxnSpPr>
            <p:nvPr/>
          </p:nvCxnSpPr>
          <p:spPr>
            <a:xfrm>
              <a:off x="9765388" y="4623987"/>
              <a:ext cx="227109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D46FA48-9AD3-42D0-BB9E-32332797D3EC}"/>
                    </a:ext>
                  </a:extLst>
                </p:cNvPr>
                <p:cNvSpPr txBox="1"/>
                <p:nvPr/>
              </p:nvSpPr>
              <p:spPr>
                <a:xfrm>
                  <a:off x="6452454" y="5050629"/>
                  <a:ext cx="238598" cy="3432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D46FA48-9AD3-42D0-BB9E-32332797D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2454" y="5050629"/>
                  <a:ext cx="238598" cy="343299"/>
                </a:xfrm>
                <a:prstGeom prst="rect">
                  <a:avLst/>
                </a:prstGeom>
                <a:blipFill>
                  <a:blip r:embed="rId14"/>
                  <a:stretch>
                    <a:fillRect l="-82051" r="-41026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2D53CA2-78AA-404D-93D1-ACDF96BD6F53}"/>
                </a:ext>
              </a:extLst>
            </p:cNvPr>
            <p:cNvCxnSpPr>
              <a:cxnSpLocks/>
              <a:stCxn id="12" idx="6"/>
              <a:endCxn id="45" idx="1"/>
            </p:cNvCxnSpPr>
            <p:nvPr/>
          </p:nvCxnSpPr>
          <p:spPr>
            <a:xfrm flipV="1">
              <a:off x="8316958" y="4623987"/>
              <a:ext cx="758431" cy="3334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ACF98E3-1E56-46EE-B53B-29BC2D9DF725}"/>
                </a:ext>
              </a:extLst>
            </p:cNvPr>
            <p:cNvGrpSpPr/>
            <p:nvPr/>
          </p:nvGrpSpPr>
          <p:grpSpPr>
            <a:xfrm>
              <a:off x="9075389" y="4150914"/>
              <a:ext cx="695554" cy="943555"/>
              <a:chOff x="4599939" y="1091531"/>
              <a:chExt cx="621030" cy="84246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7FC23F6-6272-4064-9F51-220A4F863C6B}"/>
                  </a:ext>
                </a:extLst>
              </p:cNvPr>
              <p:cNvSpPr/>
              <p:nvPr/>
            </p:nvSpPr>
            <p:spPr>
              <a:xfrm>
                <a:off x="4599939" y="1095469"/>
                <a:ext cx="616070" cy="8368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DD1C95BB-354E-42FD-8FC2-117B7369FD52}"/>
                  </a:ext>
                </a:extLst>
              </p:cNvPr>
              <p:cNvGrpSpPr/>
              <p:nvPr/>
            </p:nvGrpSpPr>
            <p:grpSpPr>
              <a:xfrm>
                <a:off x="4599940" y="1091531"/>
                <a:ext cx="621029" cy="842460"/>
                <a:chOff x="3965492" y="2111309"/>
                <a:chExt cx="621029" cy="8424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D41DD1CD-D4DC-46AC-AB20-3033B5F161F2}"/>
                    </a:ext>
                  </a:extLst>
                </p:cNvPr>
                <p:cNvGrpSpPr/>
                <p:nvPr/>
              </p:nvGrpSpPr>
              <p:grpSpPr>
                <a:xfrm rot="5400000">
                  <a:off x="3636881" y="2442278"/>
                  <a:ext cx="840102" cy="182880"/>
                  <a:chOff x="4623567" y="2081020"/>
                  <a:chExt cx="840102" cy="182880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7E26E6E-A5B1-41E6-92D7-49B881B79EBF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623567" y="2081020"/>
                    <a:ext cx="182880" cy="182880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矩形: 圆角 58">
                    <a:extLst>
                      <a:ext uri="{FF2B5EF4-FFF2-40B4-BE49-F238E27FC236}">
                        <a16:creationId xmlns:a16="http://schemas.microsoft.com/office/drawing/2014/main" id="{9BACD091-FDB8-4CC3-95BC-2BE82D86BB2F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842642" y="2081020"/>
                    <a:ext cx="182880" cy="182880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矩形: 圆角 59">
                    <a:extLst>
                      <a:ext uri="{FF2B5EF4-FFF2-40B4-BE49-F238E27FC236}">
                        <a16:creationId xmlns:a16="http://schemas.microsoft.com/office/drawing/2014/main" id="{C3FBA86B-B6D1-4AF1-8236-1CFB466DE3E1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5061716" y="2081020"/>
                    <a:ext cx="182880" cy="18288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00A4F230-42DC-41D1-B238-3BEA0903D161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5280789" y="2081020"/>
                    <a:ext cx="182880" cy="18288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B298BBA9-E438-45B1-921C-E3F67D10BA80}"/>
                    </a:ext>
                  </a:extLst>
                </p:cNvPr>
                <p:cNvGrpSpPr/>
                <p:nvPr/>
              </p:nvGrpSpPr>
              <p:grpSpPr>
                <a:xfrm rot="16200000">
                  <a:off x="3856239" y="2442278"/>
                  <a:ext cx="840102" cy="182880"/>
                  <a:chOff x="4623567" y="2308548"/>
                  <a:chExt cx="840102" cy="182880"/>
                </a:xfrm>
              </p:grpSpPr>
              <p:sp>
                <p:nvSpPr>
                  <p:cNvPr id="54" name="矩形: 圆角 53">
                    <a:extLst>
                      <a:ext uri="{FF2B5EF4-FFF2-40B4-BE49-F238E27FC236}">
                        <a16:creationId xmlns:a16="http://schemas.microsoft.com/office/drawing/2014/main" id="{8CFCF20C-8FD2-464E-A950-C096F281C422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623567" y="2308548"/>
                    <a:ext cx="182880" cy="18288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矩形: 圆角 54">
                    <a:extLst>
                      <a:ext uri="{FF2B5EF4-FFF2-40B4-BE49-F238E27FC236}">
                        <a16:creationId xmlns:a16="http://schemas.microsoft.com/office/drawing/2014/main" id="{18875A37-8F11-4836-838C-887FCAA6E09F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842642" y="2308548"/>
                    <a:ext cx="182880" cy="18288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矩形: 圆角 55">
                    <a:extLst>
                      <a:ext uri="{FF2B5EF4-FFF2-40B4-BE49-F238E27FC236}">
                        <a16:creationId xmlns:a16="http://schemas.microsoft.com/office/drawing/2014/main" id="{2E1F6DF5-584D-4AA3-B2CB-09A53FD43671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5061716" y="2308548"/>
                    <a:ext cx="182880" cy="18288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矩形: 圆角 56">
                    <a:extLst>
                      <a:ext uri="{FF2B5EF4-FFF2-40B4-BE49-F238E27FC236}">
                        <a16:creationId xmlns:a16="http://schemas.microsoft.com/office/drawing/2014/main" id="{94929874-0668-44C9-850B-B9E18AD0CF22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5280789" y="2308548"/>
                    <a:ext cx="182880" cy="18288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02FA0DE4-5C9E-40E3-B0EE-827B81F0441E}"/>
                    </a:ext>
                  </a:extLst>
                </p:cNvPr>
                <p:cNvGrpSpPr/>
                <p:nvPr/>
              </p:nvGrpSpPr>
              <p:grpSpPr>
                <a:xfrm rot="5400000" flipV="1">
                  <a:off x="4075030" y="2439920"/>
                  <a:ext cx="840102" cy="182880"/>
                  <a:chOff x="4623567" y="2536075"/>
                  <a:chExt cx="840102" cy="182880"/>
                </a:xfrm>
              </p:grpSpPr>
              <p:sp>
                <p:nvSpPr>
                  <p:cNvPr id="50" name="矩形: 圆角 49">
                    <a:extLst>
                      <a:ext uri="{FF2B5EF4-FFF2-40B4-BE49-F238E27FC236}">
                        <a16:creationId xmlns:a16="http://schemas.microsoft.com/office/drawing/2014/main" id="{7F0092C9-A820-45D4-AD02-0143B49F62C3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623567" y="2536075"/>
                    <a:ext cx="182880" cy="18288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矩形: 圆角 50">
                    <a:extLst>
                      <a:ext uri="{FF2B5EF4-FFF2-40B4-BE49-F238E27FC236}">
                        <a16:creationId xmlns:a16="http://schemas.microsoft.com/office/drawing/2014/main" id="{0C05A8CB-824A-4907-81C8-59C1B76A13B5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842642" y="2536075"/>
                    <a:ext cx="182880" cy="18288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矩形: 圆角 51">
                    <a:extLst>
                      <a:ext uri="{FF2B5EF4-FFF2-40B4-BE49-F238E27FC236}">
                        <a16:creationId xmlns:a16="http://schemas.microsoft.com/office/drawing/2014/main" id="{757A8A83-BAAC-4999-B6BB-CAB56274595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5061716" y="2536075"/>
                    <a:ext cx="182880" cy="182880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矩形: 圆角 52">
                    <a:extLst>
                      <a:ext uri="{FF2B5EF4-FFF2-40B4-BE49-F238E27FC236}">
                        <a16:creationId xmlns:a16="http://schemas.microsoft.com/office/drawing/2014/main" id="{8B495818-9BB2-455A-AB60-69F83A5DAA1E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5280789" y="2536075"/>
                    <a:ext cx="182880" cy="182880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045EB922-8ACB-431F-AB0E-0B2F255B4BE7}"/>
                </a:ext>
              </a:extLst>
            </p:cNvPr>
            <p:cNvCxnSpPr>
              <a:cxnSpLocks/>
              <a:stCxn id="67" idx="2"/>
              <a:endCxn id="30" idx="0"/>
            </p:cNvCxnSpPr>
            <p:nvPr/>
          </p:nvCxnSpPr>
          <p:spPr>
            <a:xfrm rot="16200000" flipH="1">
              <a:off x="8008674" y="2467911"/>
              <a:ext cx="902229" cy="3239518"/>
            </a:xfrm>
            <a:prstGeom prst="bentConnector3">
              <a:avLst>
                <a:gd name="adj1" fmla="val -253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CD1B21-2FA2-46EE-916F-3B862230E5E0}"/>
                </a:ext>
              </a:extLst>
            </p:cNvPr>
            <p:cNvGrpSpPr/>
            <p:nvPr/>
          </p:nvGrpSpPr>
          <p:grpSpPr>
            <a:xfrm>
              <a:off x="11210607" y="4151262"/>
              <a:ext cx="219841" cy="956787"/>
              <a:chOff x="2885675" y="612842"/>
              <a:chExt cx="196287" cy="85427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D3386CF-AA9B-4763-975A-427A11903F95}"/>
                  </a:ext>
                </a:extLst>
              </p:cNvPr>
              <p:cNvSpPr/>
              <p:nvPr/>
            </p:nvSpPr>
            <p:spPr>
              <a:xfrm>
                <a:off x="2885675" y="612842"/>
                <a:ext cx="196287" cy="8401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FA5AF0D-F78A-46C9-B0EE-D4AD9647151A}"/>
                  </a:ext>
                </a:extLst>
              </p:cNvPr>
              <p:cNvGrpSpPr/>
              <p:nvPr/>
            </p:nvGrpSpPr>
            <p:grpSpPr>
              <a:xfrm rot="5400000">
                <a:off x="2563682" y="955628"/>
                <a:ext cx="840097" cy="182882"/>
                <a:chOff x="6727635" y="4570763"/>
                <a:chExt cx="840097" cy="182882"/>
              </a:xfrm>
            </p:grpSpPr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E83BDA7E-621F-4B0C-9C70-2C5750B94E71}"/>
                    </a:ext>
                  </a:extLst>
                </p:cNvPr>
                <p:cNvSpPr/>
                <p:nvPr/>
              </p:nvSpPr>
              <p:spPr>
                <a:xfrm rot="16200000" flipV="1">
                  <a:off x="6727635" y="4570763"/>
                  <a:ext cx="182880" cy="182880"/>
                </a:xfrm>
                <a:prstGeom prst="roundRect">
                  <a:avLst/>
                </a:prstGeom>
                <a:solidFill>
                  <a:srgbClr val="B4C7E7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E92514DB-840C-4C86-9E26-97D8416F7E35}"/>
                    </a:ext>
                  </a:extLst>
                </p:cNvPr>
                <p:cNvSpPr/>
                <p:nvPr/>
              </p:nvSpPr>
              <p:spPr>
                <a:xfrm rot="16200000" flipV="1">
                  <a:off x="6946704" y="4570763"/>
                  <a:ext cx="182880" cy="182880"/>
                </a:xfrm>
                <a:prstGeom prst="roundRect">
                  <a:avLst/>
                </a:prstGeom>
                <a:solidFill>
                  <a:srgbClr val="B4C7E7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66E047DA-0F2E-42B2-90CD-ACAF0898D979}"/>
                    </a:ext>
                  </a:extLst>
                </p:cNvPr>
                <p:cNvSpPr/>
                <p:nvPr/>
              </p:nvSpPr>
              <p:spPr>
                <a:xfrm rot="16200000" flipV="1">
                  <a:off x="7165780" y="4570765"/>
                  <a:ext cx="182880" cy="182880"/>
                </a:xfrm>
                <a:prstGeom prst="roundRect">
                  <a:avLst/>
                </a:prstGeom>
                <a:solidFill>
                  <a:srgbClr val="FFE699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49ADE1F9-1AC2-4929-8EB5-D442D1A1D679}"/>
                    </a:ext>
                  </a:extLst>
                </p:cNvPr>
                <p:cNvSpPr/>
                <p:nvPr/>
              </p:nvSpPr>
              <p:spPr>
                <a:xfrm rot="16200000" flipV="1">
                  <a:off x="7384852" y="4570763"/>
                  <a:ext cx="182880" cy="182880"/>
                </a:xfrm>
                <a:prstGeom prst="roundRect">
                  <a:avLst/>
                </a:prstGeom>
                <a:solidFill>
                  <a:srgbClr val="FFE699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CD541173-8C04-4BAD-A3FF-268472772F5C}"/>
                    </a:ext>
                  </a:extLst>
                </p:cNvPr>
                <p:cNvSpPr/>
                <p:nvPr/>
              </p:nvSpPr>
              <p:spPr>
                <a:xfrm>
                  <a:off x="11207671" y="3733576"/>
                  <a:ext cx="319624" cy="3533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CD541173-8C04-4BAD-A3FF-268472772F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7671" y="3733576"/>
                  <a:ext cx="319624" cy="353366"/>
                </a:xfrm>
                <a:prstGeom prst="rect">
                  <a:avLst/>
                </a:prstGeom>
                <a:blipFill>
                  <a:blip r:embed="rId15"/>
                  <a:stretch>
                    <a:fillRect l="-48077" r="-15385" b="-120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BBB24A84-C207-4C8A-985D-8786752B2BDB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6998634" y="4107014"/>
              <a:ext cx="235305" cy="515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8AE92885-5C3C-49F0-879B-1D1DDA552C6C}"/>
                </a:ext>
              </a:extLst>
            </p:cNvPr>
            <p:cNvCxnSpPr>
              <a:cxnSpLocks/>
              <a:stCxn id="63" idx="3"/>
              <a:endCxn id="33" idx="1"/>
            </p:cNvCxnSpPr>
            <p:nvPr/>
          </p:nvCxnSpPr>
          <p:spPr>
            <a:xfrm>
              <a:off x="6951059" y="5250977"/>
              <a:ext cx="298360" cy="793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ED4AA2D-A57C-43FF-81BD-CE72FFE9C9D0}"/>
                </a:ext>
              </a:extLst>
            </p:cNvPr>
            <p:cNvGrpSpPr/>
            <p:nvPr/>
          </p:nvGrpSpPr>
          <p:grpSpPr>
            <a:xfrm>
              <a:off x="7233939" y="3848392"/>
              <a:ext cx="394900" cy="518274"/>
              <a:chOff x="4228092" y="3185626"/>
              <a:chExt cx="394900" cy="518274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00E4262-A353-4A6E-98C7-2D3D6D94A921}"/>
                  </a:ext>
                </a:extLst>
              </p:cNvPr>
              <p:cNvSpPr/>
              <p:nvPr/>
            </p:nvSpPr>
            <p:spPr>
              <a:xfrm>
                <a:off x="4228092" y="3185626"/>
                <a:ext cx="104359" cy="5182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6D533D2-BFEB-4041-B2EE-BCE65E7D2D2D}"/>
                  </a:ext>
                </a:extLst>
              </p:cNvPr>
              <p:cNvSpPr/>
              <p:nvPr/>
            </p:nvSpPr>
            <p:spPr>
              <a:xfrm>
                <a:off x="4369583" y="3255330"/>
                <a:ext cx="104359" cy="3900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1D9300F-B83F-4570-9EC6-DFACFBF6F0AE}"/>
                  </a:ext>
                </a:extLst>
              </p:cNvPr>
              <p:cNvSpPr/>
              <p:nvPr/>
            </p:nvSpPr>
            <p:spPr>
              <a:xfrm>
                <a:off x="4518633" y="3312390"/>
                <a:ext cx="104359" cy="26001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2030B33-B02C-449F-B4DE-9316CABBB648}"/>
                </a:ext>
              </a:extLst>
            </p:cNvPr>
            <p:cNvGrpSpPr/>
            <p:nvPr/>
          </p:nvGrpSpPr>
          <p:grpSpPr>
            <a:xfrm>
              <a:off x="7249419" y="4992633"/>
              <a:ext cx="394901" cy="518274"/>
              <a:chOff x="4218172" y="4260017"/>
              <a:chExt cx="394901" cy="518274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BE2221B-86EC-4932-B938-0F5D79D32481}"/>
                  </a:ext>
                </a:extLst>
              </p:cNvPr>
              <p:cNvSpPr/>
              <p:nvPr/>
            </p:nvSpPr>
            <p:spPr>
              <a:xfrm>
                <a:off x="4218172" y="4260017"/>
                <a:ext cx="104359" cy="51827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CBF0ABE-A344-43B7-9973-EAE105A0670E}"/>
                  </a:ext>
                </a:extLst>
              </p:cNvPr>
              <p:cNvSpPr/>
              <p:nvPr/>
            </p:nvSpPr>
            <p:spPr>
              <a:xfrm>
                <a:off x="4359663" y="4329721"/>
                <a:ext cx="104359" cy="39000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576B588-99A8-4BFA-9A64-050B3454ACDF}"/>
                  </a:ext>
                </a:extLst>
              </p:cNvPr>
              <p:cNvSpPr/>
              <p:nvPr/>
            </p:nvSpPr>
            <p:spPr>
              <a:xfrm>
                <a:off x="4508714" y="4386781"/>
                <a:ext cx="104359" cy="2600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470B5452-4008-43FC-8213-89BC85A80DD9}"/>
                </a:ext>
              </a:extLst>
            </p:cNvPr>
            <p:cNvCxnSpPr>
              <a:cxnSpLocks/>
              <a:stCxn id="38" idx="3"/>
              <a:endCxn id="10" idx="0"/>
            </p:cNvCxnSpPr>
            <p:nvPr/>
          </p:nvCxnSpPr>
          <p:spPr>
            <a:xfrm>
              <a:off x="7628839" y="4105165"/>
              <a:ext cx="212202" cy="43880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连接符: 肘形 27">
              <a:extLst>
                <a:ext uri="{FF2B5EF4-FFF2-40B4-BE49-F238E27FC236}">
                  <a16:creationId xmlns:a16="http://schemas.microsoft.com/office/drawing/2014/main" id="{2A83EEBE-5BBA-4092-A982-44061A8A3538}"/>
                </a:ext>
              </a:extLst>
            </p:cNvPr>
            <p:cNvCxnSpPr>
              <a:cxnSpLocks/>
              <a:stCxn id="35" idx="3"/>
              <a:endCxn id="10" idx="4"/>
            </p:cNvCxnSpPr>
            <p:nvPr/>
          </p:nvCxnSpPr>
          <p:spPr>
            <a:xfrm flipV="1">
              <a:off x="7644320" y="4714371"/>
              <a:ext cx="196721" cy="53503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85AD97F8-18C2-4B5B-A53C-9986086E4E7B}"/>
                    </a:ext>
                  </a:extLst>
                </p:cNvPr>
                <p:cNvSpPr/>
                <p:nvPr/>
              </p:nvSpPr>
              <p:spPr>
                <a:xfrm>
                  <a:off x="9286002" y="3811367"/>
                  <a:ext cx="274961" cy="3459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A59E0FDA-E687-4CF2-89CA-5D939708AD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6002" y="3811367"/>
                  <a:ext cx="274961" cy="345929"/>
                </a:xfrm>
                <a:prstGeom prst="rect">
                  <a:avLst/>
                </a:prstGeom>
                <a:blipFill>
                  <a:blip r:embed="rId16"/>
                  <a:stretch>
                    <a:fillRect l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流程图: 汇总连接 29">
              <a:extLst>
                <a:ext uri="{FF2B5EF4-FFF2-40B4-BE49-F238E27FC236}">
                  <a16:creationId xmlns:a16="http://schemas.microsoft.com/office/drawing/2014/main" id="{2BA3D011-A40A-4F82-A3C2-9892078120F8}"/>
                </a:ext>
              </a:extLst>
            </p:cNvPr>
            <p:cNvSpPr/>
            <p:nvPr/>
          </p:nvSpPr>
          <p:spPr>
            <a:xfrm>
              <a:off x="9992497" y="4538785"/>
              <a:ext cx="174102" cy="170403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EFAE904E-BC8B-4178-8745-7048CA981B48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 flipV="1">
              <a:off x="10166599" y="4617324"/>
              <a:ext cx="1041072" cy="6663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A3B8872-46CC-42E8-8013-15F49C21CEDC}"/>
                </a:ext>
              </a:extLst>
            </p:cNvPr>
            <p:cNvSpPr/>
            <p:nvPr/>
          </p:nvSpPr>
          <p:spPr>
            <a:xfrm>
              <a:off x="10079548" y="4058607"/>
              <a:ext cx="113634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 &amp;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assignment 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95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242B298B-353A-41CB-8F8C-C9EE754011B4}"/>
              </a:ext>
            </a:extLst>
          </p:cNvPr>
          <p:cNvSpPr/>
          <p:nvPr/>
        </p:nvSpPr>
        <p:spPr>
          <a:xfrm>
            <a:off x="-637668" y="2269426"/>
            <a:ext cx="51844067" cy="24823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B9CD17-BE69-4CD0-A18F-9B19B49BB288}"/>
              </a:ext>
            </a:extLst>
          </p:cNvPr>
          <p:cNvSpPr/>
          <p:nvPr/>
        </p:nvSpPr>
        <p:spPr>
          <a:xfrm>
            <a:off x="27490057" y="11829143"/>
            <a:ext cx="10377714" cy="5631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096DE38-3255-4F01-9D0A-393C91AC042F}"/>
              </a:ext>
            </a:extLst>
          </p:cNvPr>
          <p:cNvGrpSpPr/>
          <p:nvPr/>
        </p:nvGrpSpPr>
        <p:grpSpPr>
          <a:xfrm>
            <a:off x="29564347" y="13890971"/>
            <a:ext cx="6503638" cy="2021649"/>
            <a:chOff x="1169463" y="3397899"/>
            <a:chExt cx="6503638" cy="202165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0C15476-B102-4DEF-84E5-C6DD386A900C}"/>
                </a:ext>
              </a:extLst>
            </p:cNvPr>
            <p:cNvSpPr/>
            <p:nvPr/>
          </p:nvSpPr>
          <p:spPr>
            <a:xfrm>
              <a:off x="5740234" y="5082109"/>
              <a:ext cx="1586216" cy="337440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783B482-41E1-4995-AF35-BBD857CE26FE}"/>
                </a:ext>
              </a:extLst>
            </p:cNvPr>
            <p:cNvSpPr/>
            <p:nvPr/>
          </p:nvSpPr>
          <p:spPr>
            <a:xfrm>
              <a:off x="6550956" y="4694829"/>
              <a:ext cx="775494" cy="337440"/>
            </a:xfrm>
            <a:prstGeom prst="roundRect">
              <a:avLst/>
            </a:prstGeom>
            <a:solidFill>
              <a:srgbClr val="BFBFBF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558407BC-D920-4BA7-A48D-88E1D8D96836}"/>
                </a:ext>
              </a:extLst>
            </p:cNvPr>
            <p:cNvSpPr/>
            <p:nvPr/>
          </p:nvSpPr>
          <p:spPr>
            <a:xfrm>
              <a:off x="5746222" y="4694829"/>
              <a:ext cx="775494" cy="337440"/>
            </a:xfrm>
            <a:prstGeom prst="roundRect">
              <a:avLst/>
            </a:prstGeom>
            <a:solidFill>
              <a:srgbClr val="BFBFBF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EFFA964-E92F-404F-9881-78818BF8A480}"/>
                </a:ext>
              </a:extLst>
            </p:cNvPr>
            <p:cNvSpPr/>
            <p:nvPr/>
          </p:nvSpPr>
          <p:spPr>
            <a:xfrm flipV="1">
              <a:off x="1643690" y="4464358"/>
              <a:ext cx="274320" cy="274320"/>
            </a:xfrm>
            <a:prstGeom prst="round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2CF6B08-80A3-4A16-BF47-4BEF7697AFD5}"/>
                </a:ext>
              </a:extLst>
            </p:cNvPr>
            <p:cNvSpPr/>
            <p:nvPr/>
          </p:nvSpPr>
          <p:spPr>
            <a:xfrm flipV="1">
              <a:off x="1643690" y="5136529"/>
              <a:ext cx="274320" cy="274320"/>
            </a:xfrm>
            <a:prstGeom prst="roundRect">
              <a:avLst/>
            </a:prstGeom>
            <a:solidFill>
              <a:srgbClr val="B4C7E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056B7BB-1BC2-4E20-ACD3-CBE97FF0103A}"/>
                </a:ext>
              </a:extLst>
            </p:cNvPr>
            <p:cNvSpPr/>
            <p:nvPr/>
          </p:nvSpPr>
          <p:spPr>
            <a:xfrm flipV="1">
              <a:off x="1643690" y="4802683"/>
              <a:ext cx="274320" cy="274320"/>
            </a:xfrm>
            <a:prstGeom prst="round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89F346D4-EF7B-4E78-BE6F-A8C296A7EA07}"/>
                </a:ext>
              </a:extLst>
            </p:cNvPr>
            <p:cNvSpPr/>
            <p:nvPr/>
          </p:nvSpPr>
          <p:spPr>
            <a:xfrm flipV="1">
              <a:off x="1643690" y="4130512"/>
              <a:ext cx="274320" cy="27432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E886B002-5086-4238-A6E3-D5BA3663E97E}"/>
                    </a:ext>
                  </a:extLst>
                </p:cNvPr>
                <p:cNvSpPr txBox="1"/>
                <p:nvPr/>
              </p:nvSpPr>
              <p:spPr>
                <a:xfrm>
                  <a:off x="1169463" y="3397899"/>
                  <a:ext cx="1273098" cy="5995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Lagrangian</a:t>
                  </a:r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Feature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𝐟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a14:m>
                  <a:endParaRPr lang="en-US" altLang="zh-CN" sz="16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E886B002-5086-4238-A6E3-D5BA3663E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463" y="3397899"/>
                  <a:ext cx="1273098" cy="599588"/>
                </a:xfrm>
                <a:prstGeom prst="rect">
                  <a:avLst/>
                </a:prstGeom>
                <a:blipFill>
                  <a:blip r:embed="rId2"/>
                  <a:stretch>
                    <a:fillRect t="-3061" b="-132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D7DF149-24BC-40AE-A767-63F9E9AF3603}"/>
                </a:ext>
              </a:extLst>
            </p:cNvPr>
            <p:cNvSpPr/>
            <p:nvPr/>
          </p:nvSpPr>
          <p:spPr>
            <a:xfrm rot="10800000" flipV="1">
              <a:off x="2186740" y="4211793"/>
              <a:ext cx="1497126" cy="1121712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Rigid Transformation Decoder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00FA47C-A296-4DFF-AF7B-C637DD8D8757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918010" y="4267672"/>
              <a:ext cx="274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60B755F-0060-4CA5-ACDF-C6BBBE05AEE1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918010" y="4601118"/>
              <a:ext cx="274320" cy="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955CDEB-5C22-47C5-927C-3A5B804BEF9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1918010" y="4938924"/>
              <a:ext cx="274320" cy="9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EFEDC9B0-87D7-4E5C-BB29-339375792248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918010" y="5273689"/>
              <a:ext cx="274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55C3E5F-D48A-41F6-B512-F5A16756FFB7}"/>
                </a:ext>
              </a:extLst>
            </p:cNvPr>
            <p:cNvSpPr txBox="1"/>
            <p:nvPr/>
          </p:nvSpPr>
          <p:spPr>
            <a:xfrm>
              <a:off x="2225231" y="3412712"/>
              <a:ext cx="1420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Sampled Times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3CA4165-720A-4B04-BC68-722305FF03FC}"/>
                </a:ext>
              </a:extLst>
            </p:cNvPr>
            <p:cNvCxnSpPr>
              <a:cxnSpLocks/>
              <a:stCxn id="20" idx="2"/>
              <a:endCxn id="15" idx="0"/>
            </p:cNvCxnSpPr>
            <p:nvPr/>
          </p:nvCxnSpPr>
          <p:spPr>
            <a:xfrm flipH="1">
              <a:off x="2935303" y="3997487"/>
              <a:ext cx="46" cy="214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357B6B8-3B9F-4D09-BFE6-C2090DDED59D}"/>
                </a:ext>
              </a:extLst>
            </p:cNvPr>
            <p:cNvSpPr/>
            <p:nvPr/>
          </p:nvSpPr>
          <p:spPr>
            <a:xfrm flipV="1">
              <a:off x="3952681" y="4515158"/>
              <a:ext cx="843762" cy="182880"/>
            </a:xfrm>
            <a:prstGeom prst="round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537EC566-66BB-40BA-A910-EA24602372EF}"/>
                </a:ext>
              </a:extLst>
            </p:cNvPr>
            <p:cNvSpPr/>
            <p:nvPr/>
          </p:nvSpPr>
          <p:spPr>
            <a:xfrm flipV="1">
              <a:off x="3952681" y="5187329"/>
              <a:ext cx="843762" cy="182880"/>
            </a:xfrm>
            <a:prstGeom prst="roundRect">
              <a:avLst/>
            </a:prstGeom>
            <a:solidFill>
              <a:srgbClr val="B4C7E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CE94C080-F12D-4ABA-A0DF-2C69330BA1FE}"/>
                </a:ext>
              </a:extLst>
            </p:cNvPr>
            <p:cNvSpPr/>
            <p:nvPr/>
          </p:nvSpPr>
          <p:spPr>
            <a:xfrm flipV="1">
              <a:off x="3952681" y="4853483"/>
              <a:ext cx="843762" cy="182880"/>
            </a:xfrm>
            <a:prstGeom prst="round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143C5B29-DA1C-43E4-B1E3-6A23F1E2FF42}"/>
                </a:ext>
              </a:extLst>
            </p:cNvPr>
            <p:cNvSpPr/>
            <p:nvPr/>
          </p:nvSpPr>
          <p:spPr>
            <a:xfrm flipV="1">
              <a:off x="3952681" y="4181312"/>
              <a:ext cx="843762" cy="18288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0B2D18E-5863-445E-A6DB-1A1850C227B4}"/>
                </a:ext>
              </a:extLst>
            </p:cNvPr>
            <p:cNvCxnSpPr>
              <a:cxnSpLocks/>
            </p:cNvCxnSpPr>
            <p:nvPr/>
          </p:nvCxnSpPr>
          <p:spPr>
            <a:xfrm>
              <a:off x="3688946" y="4270670"/>
              <a:ext cx="274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146CED2E-C876-435E-B437-691404EB4F86}"/>
                </a:ext>
              </a:extLst>
            </p:cNvPr>
            <p:cNvCxnSpPr>
              <a:cxnSpLocks/>
            </p:cNvCxnSpPr>
            <p:nvPr/>
          </p:nvCxnSpPr>
          <p:spPr>
            <a:xfrm>
              <a:off x="3688946" y="4601518"/>
              <a:ext cx="274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D3D22B6-5B2F-408D-94B3-44DF7F5531EF}"/>
                </a:ext>
              </a:extLst>
            </p:cNvPr>
            <p:cNvCxnSpPr>
              <a:cxnSpLocks/>
            </p:cNvCxnSpPr>
            <p:nvPr/>
          </p:nvCxnSpPr>
          <p:spPr>
            <a:xfrm>
              <a:off x="3688946" y="4939843"/>
              <a:ext cx="274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25712BD7-9214-4E05-9BDC-53FA7B97F844}"/>
                </a:ext>
              </a:extLst>
            </p:cNvPr>
            <p:cNvCxnSpPr>
              <a:cxnSpLocks/>
            </p:cNvCxnSpPr>
            <p:nvPr/>
          </p:nvCxnSpPr>
          <p:spPr>
            <a:xfrm>
              <a:off x="3688946" y="5266985"/>
              <a:ext cx="274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E3D427F-5CCD-4447-B816-3B8E9AEBBA9C}"/>
                </a:ext>
              </a:extLst>
            </p:cNvPr>
            <p:cNvSpPr txBox="1"/>
            <p:nvPr/>
          </p:nvSpPr>
          <p:spPr>
            <a:xfrm>
              <a:off x="3625998" y="3412712"/>
              <a:ext cx="1483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Transformation Sequences</a:t>
              </a:r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DB80958-E405-47BD-9E2A-D6365A5448A8}"/>
                </a:ext>
              </a:extLst>
            </p:cNvPr>
            <p:cNvGrpSpPr/>
            <p:nvPr/>
          </p:nvGrpSpPr>
          <p:grpSpPr>
            <a:xfrm>
              <a:off x="4796443" y="4272752"/>
              <a:ext cx="12700" cy="1006017"/>
              <a:chOff x="4583374" y="2611578"/>
              <a:chExt cx="12700" cy="1006017"/>
            </a:xfrm>
          </p:grpSpPr>
          <p:cxnSp>
            <p:nvCxnSpPr>
              <p:cNvPr id="61" name="连接符: 曲线 60">
                <a:extLst>
                  <a:ext uri="{FF2B5EF4-FFF2-40B4-BE49-F238E27FC236}">
                    <a16:creationId xmlns:a16="http://schemas.microsoft.com/office/drawing/2014/main" id="{A6F401B7-72B6-4D9B-8863-1A1FBE15250A}"/>
                  </a:ext>
                </a:extLst>
              </p:cNvPr>
              <p:cNvCxnSpPr>
                <a:stCxn id="25" idx="3"/>
                <a:endCxn id="22" idx="3"/>
              </p:cNvCxnSpPr>
              <p:nvPr/>
            </p:nvCxnSpPr>
            <p:spPr>
              <a:xfrm>
                <a:off x="4583374" y="2611578"/>
                <a:ext cx="12700" cy="333846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连接符: 曲线 61">
                <a:extLst>
                  <a:ext uri="{FF2B5EF4-FFF2-40B4-BE49-F238E27FC236}">
                    <a16:creationId xmlns:a16="http://schemas.microsoft.com/office/drawing/2014/main" id="{F476E851-3979-408A-8A59-42D8215F484C}"/>
                  </a:ext>
                </a:extLst>
              </p:cNvPr>
              <p:cNvCxnSpPr>
                <a:cxnSpLocks/>
                <a:stCxn id="25" idx="3"/>
                <a:endCxn id="24" idx="3"/>
              </p:cNvCxnSpPr>
              <p:nvPr/>
            </p:nvCxnSpPr>
            <p:spPr>
              <a:xfrm>
                <a:off x="4583374" y="2611578"/>
                <a:ext cx="12700" cy="672171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连接符: 曲线 62">
                <a:extLst>
                  <a:ext uri="{FF2B5EF4-FFF2-40B4-BE49-F238E27FC236}">
                    <a16:creationId xmlns:a16="http://schemas.microsoft.com/office/drawing/2014/main" id="{BBA942CA-BBEB-4176-9E18-E9C69A60E3D8}"/>
                  </a:ext>
                </a:extLst>
              </p:cNvPr>
              <p:cNvCxnSpPr>
                <a:cxnSpLocks/>
                <a:stCxn id="25" idx="3"/>
                <a:endCxn id="23" idx="3"/>
              </p:cNvCxnSpPr>
              <p:nvPr/>
            </p:nvCxnSpPr>
            <p:spPr>
              <a:xfrm>
                <a:off x="4583374" y="2611578"/>
                <a:ext cx="12700" cy="1006017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连接符: 曲线 63">
                <a:extLst>
                  <a:ext uri="{FF2B5EF4-FFF2-40B4-BE49-F238E27FC236}">
                    <a16:creationId xmlns:a16="http://schemas.microsoft.com/office/drawing/2014/main" id="{E223A1DC-5675-47BD-B24A-28358CB3E680}"/>
                  </a:ext>
                </a:extLst>
              </p:cNvPr>
              <p:cNvCxnSpPr>
                <a:cxnSpLocks/>
                <a:stCxn id="22" idx="3"/>
                <a:endCxn id="24" idx="3"/>
              </p:cNvCxnSpPr>
              <p:nvPr/>
            </p:nvCxnSpPr>
            <p:spPr>
              <a:xfrm>
                <a:off x="4583374" y="2945424"/>
                <a:ext cx="12700" cy="338325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连接符: 曲线 64">
                <a:extLst>
                  <a:ext uri="{FF2B5EF4-FFF2-40B4-BE49-F238E27FC236}">
                    <a16:creationId xmlns:a16="http://schemas.microsoft.com/office/drawing/2014/main" id="{186E4E5E-A9EC-4E2F-96CC-CC797DBECFB2}"/>
                  </a:ext>
                </a:extLst>
              </p:cNvPr>
              <p:cNvCxnSpPr>
                <a:cxnSpLocks/>
                <a:stCxn id="24" idx="3"/>
                <a:endCxn id="23" idx="3"/>
              </p:cNvCxnSpPr>
              <p:nvPr/>
            </p:nvCxnSpPr>
            <p:spPr>
              <a:xfrm>
                <a:off x="4583374" y="3283749"/>
                <a:ext cx="12700" cy="333846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连接符: 曲线 65">
                <a:extLst>
                  <a:ext uri="{FF2B5EF4-FFF2-40B4-BE49-F238E27FC236}">
                    <a16:creationId xmlns:a16="http://schemas.microsoft.com/office/drawing/2014/main" id="{35F63C16-5A08-4597-B1F8-37C1DA4AF84C}"/>
                  </a:ext>
                </a:extLst>
              </p:cNvPr>
              <p:cNvCxnSpPr>
                <a:cxnSpLocks/>
                <a:stCxn id="22" idx="3"/>
                <a:endCxn id="23" idx="3"/>
              </p:cNvCxnSpPr>
              <p:nvPr/>
            </p:nvCxnSpPr>
            <p:spPr>
              <a:xfrm>
                <a:off x="4583374" y="2945424"/>
                <a:ext cx="12700" cy="672171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连接符: 曲线 66">
                <a:extLst>
                  <a:ext uri="{FF2B5EF4-FFF2-40B4-BE49-F238E27FC236}">
                    <a16:creationId xmlns:a16="http://schemas.microsoft.com/office/drawing/2014/main" id="{647E2599-F172-4642-BBF8-4046528F6451}"/>
                  </a:ext>
                </a:extLst>
              </p:cNvPr>
              <p:cNvCxnSpPr>
                <a:cxnSpLocks/>
                <a:stCxn id="22" idx="3"/>
                <a:endCxn id="25" idx="3"/>
              </p:cNvCxnSpPr>
              <p:nvPr/>
            </p:nvCxnSpPr>
            <p:spPr>
              <a:xfrm flipV="1">
                <a:off x="4583374" y="2611578"/>
                <a:ext cx="12700" cy="333846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连接符: 曲线 67">
                <a:extLst>
                  <a:ext uri="{FF2B5EF4-FFF2-40B4-BE49-F238E27FC236}">
                    <a16:creationId xmlns:a16="http://schemas.microsoft.com/office/drawing/2014/main" id="{532B1E34-B962-4631-95C8-8C748BE4282A}"/>
                  </a:ext>
                </a:extLst>
              </p:cNvPr>
              <p:cNvCxnSpPr>
                <a:cxnSpLocks/>
                <a:stCxn id="23" idx="3"/>
                <a:endCxn id="24" idx="3"/>
              </p:cNvCxnSpPr>
              <p:nvPr/>
            </p:nvCxnSpPr>
            <p:spPr>
              <a:xfrm flipV="1">
                <a:off x="4583374" y="3283749"/>
                <a:ext cx="12700" cy="333846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连接符: 曲线 68">
                <a:extLst>
                  <a:ext uri="{FF2B5EF4-FFF2-40B4-BE49-F238E27FC236}">
                    <a16:creationId xmlns:a16="http://schemas.microsoft.com/office/drawing/2014/main" id="{A3A83268-C119-4259-BBD4-FEA21B699946}"/>
                  </a:ext>
                </a:extLst>
              </p:cNvPr>
              <p:cNvCxnSpPr>
                <a:cxnSpLocks/>
                <a:stCxn id="23" idx="3"/>
                <a:endCxn id="22" idx="3"/>
              </p:cNvCxnSpPr>
              <p:nvPr/>
            </p:nvCxnSpPr>
            <p:spPr>
              <a:xfrm flipV="1">
                <a:off x="4583374" y="2945424"/>
                <a:ext cx="12700" cy="672171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连接符: 曲线 69">
                <a:extLst>
                  <a:ext uri="{FF2B5EF4-FFF2-40B4-BE49-F238E27FC236}">
                    <a16:creationId xmlns:a16="http://schemas.microsoft.com/office/drawing/2014/main" id="{4B25B404-54F7-4027-9C4A-0101A0008ACA}"/>
                  </a:ext>
                </a:extLst>
              </p:cNvPr>
              <p:cNvCxnSpPr>
                <a:cxnSpLocks/>
                <a:stCxn id="23" idx="3"/>
                <a:endCxn id="25" idx="3"/>
              </p:cNvCxnSpPr>
              <p:nvPr/>
            </p:nvCxnSpPr>
            <p:spPr>
              <a:xfrm flipV="1">
                <a:off x="4583374" y="2611578"/>
                <a:ext cx="12700" cy="1006017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连接符: 曲线 70">
                <a:extLst>
                  <a:ext uri="{FF2B5EF4-FFF2-40B4-BE49-F238E27FC236}">
                    <a16:creationId xmlns:a16="http://schemas.microsoft.com/office/drawing/2014/main" id="{9B235EB2-F21E-4ECE-9176-B37AC4658577}"/>
                  </a:ext>
                </a:extLst>
              </p:cNvPr>
              <p:cNvCxnSpPr>
                <a:cxnSpLocks/>
                <a:stCxn id="24" idx="3"/>
                <a:endCxn id="22" idx="3"/>
              </p:cNvCxnSpPr>
              <p:nvPr/>
            </p:nvCxnSpPr>
            <p:spPr>
              <a:xfrm flipV="1">
                <a:off x="4583374" y="2945424"/>
                <a:ext cx="12700" cy="338325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连接符: 曲线 71">
                <a:extLst>
                  <a:ext uri="{FF2B5EF4-FFF2-40B4-BE49-F238E27FC236}">
                    <a16:creationId xmlns:a16="http://schemas.microsoft.com/office/drawing/2014/main" id="{40FD65A6-D011-4C35-A873-56AD9B1A19BA}"/>
                  </a:ext>
                </a:extLst>
              </p:cNvPr>
              <p:cNvCxnSpPr>
                <a:cxnSpLocks/>
                <a:stCxn id="24" idx="3"/>
                <a:endCxn id="25" idx="3"/>
              </p:cNvCxnSpPr>
              <p:nvPr/>
            </p:nvCxnSpPr>
            <p:spPr>
              <a:xfrm flipV="1">
                <a:off x="4583374" y="2611578"/>
                <a:ext cx="12700" cy="672171"/>
              </a:xfrm>
              <a:prstGeom prst="curvedConnector3">
                <a:avLst>
                  <a:gd name="adj1" fmla="val 180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E1EB71F0-2EA7-4998-947F-82B6E498750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5328788" y="4770682"/>
              <a:ext cx="373035" cy="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C59ABEA-7EB1-4315-8922-7C9B4AEA26F7}"/>
                </a:ext>
              </a:extLst>
            </p:cNvPr>
            <p:cNvSpPr txBox="1"/>
            <p:nvPr/>
          </p:nvSpPr>
          <p:spPr>
            <a:xfrm>
              <a:off x="5905967" y="3535822"/>
              <a:ext cx="12420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 Steps</a:t>
              </a:r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CDEC49F3-2F62-4232-9D0C-B00034BC002B}"/>
                </a:ext>
              </a:extLst>
            </p:cNvPr>
            <p:cNvSpPr/>
            <p:nvPr/>
          </p:nvSpPr>
          <p:spPr>
            <a:xfrm>
              <a:off x="5744865" y="4307384"/>
              <a:ext cx="775494" cy="337440"/>
            </a:xfrm>
            <a:prstGeom prst="roundRect">
              <a:avLst/>
            </a:prstGeom>
            <a:solidFill>
              <a:srgbClr val="BFBFBF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B78B756-7FB0-4E48-A6A6-35F7B0C8ACDB}"/>
                </a:ext>
              </a:extLst>
            </p:cNvPr>
            <p:cNvGrpSpPr/>
            <p:nvPr/>
          </p:nvGrpSpPr>
          <p:grpSpPr>
            <a:xfrm>
              <a:off x="5793929" y="3949889"/>
              <a:ext cx="1484917" cy="274320"/>
              <a:chOff x="6823111" y="2791938"/>
              <a:chExt cx="1484917" cy="274320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00B549D5-2A8A-4DA2-9FD1-DA66F40A435D}"/>
                  </a:ext>
                </a:extLst>
              </p:cNvPr>
              <p:cNvSpPr/>
              <p:nvPr/>
            </p:nvSpPr>
            <p:spPr>
              <a:xfrm flipV="1">
                <a:off x="7226643" y="2791938"/>
                <a:ext cx="274320" cy="274320"/>
              </a:xfrm>
              <a:prstGeom prst="round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3337F70D-ACD5-444A-AB9C-0485A1B40787}"/>
                  </a:ext>
                </a:extLst>
              </p:cNvPr>
              <p:cNvSpPr/>
              <p:nvPr/>
            </p:nvSpPr>
            <p:spPr>
              <a:xfrm flipV="1">
                <a:off x="8033708" y="2791938"/>
                <a:ext cx="274320" cy="274320"/>
              </a:xfrm>
              <a:prstGeom prst="roundRect">
                <a:avLst/>
              </a:prstGeom>
              <a:solidFill>
                <a:srgbClr val="B4C7E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BC4A8E67-0301-4FFF-9CA9-4F3488A63CD5}"/>
                  </a:ext>
                </a:extLst>
              </p:cNvPr>
              <p:cNvSpPr/>
              <p:nvPr/>
            </p:nvSpPr>
            <p:spPr>
              <a:xfrm flipV="1">
                <a:off x="7630175" y="2791938"/>
                <a:ext cx="274320" cy="274320"/>
              </a:xfrm>
              <a:prstGeom prst="round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DBF75D4E-3993-428C-839D-AA61323CFFC8}"/>
                  </a:ext>
                </a:extLst>
              </p:cNvPr>
              <p:cNvSpPr/>
              <p:nvPr/>
            </p:nvSpPr>
            <p:spPr>
              <a:xfrm flipV="1">
                <a:off x="6823111" y="2791938"/>
                <a:ext cx="274320" cy="27432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D01D7B8-D05F-4881-9DAF-FE34E276304B}"/>
                </a:ext>
              </a:extLst>
            </p:cNvPr>
            <p:cNvGrpSpPr/>
            <p:nvPr/>
          </p:nvGrpSpPr>
          <p:grpSpPr>
            <a:xfrm>
              <a:off x="5793929" y="4338062"/>
              <a:ext cx="1484917" cy="274320"/>
              <a:chOff x="6823111" y="2791938"/>
              <a:chExt cx="1484917" cy="274320"/>
            </a:xfrm>
          </p:grpSpPr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8EDE3F23-C792-417F-95D5-23482539A6CF}"/>
                  </a:ext>
                </a:extLst>
              </p:cNvPr>
              <p:cNvSpPr/>
              <p:nvPr/>
            </p:nvSpPr>
            <p:spPr>
              <a:xfrm flipV="1">
                <a:off x="7226643" y="2791938"/>
                <a:ext cx="274320" cy="274320"/>
              </a:xfrm>
              <a:prstGeom prst="round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9EF111D0-748F-4C78-A1B7-C83699FCADF9}"/>
                  </a:ext>
                </a:extLst>
              </p:cNvPr>
              <p:cNvSpPr/>
              <p:nvPr/>
            </p:nvSpPr>
            <p:spPr>
              <a:xfrm flipV="1">
                <a:off x="8033708" y="2791938"/>
                <a:ext cx="274320" cy="274320"/>
              </a:xfrm>
              <a:prstGeom prst="roundRect">
                <a:avLst/>
              </a:prstGeom>
              <a:solidFill>
                <a:srgbClr val="B4C7E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FE5DDFD9-410C-4626-88C6-DDD44D296FA5}"/>
                  </a:ext>
                </a:extLst>
              </p:cNvPr>
              <p:cNvSpPr/>
              <p:nvPr/>
            </p:nvSpPr>
            <p:spPr>
              <a:xfrm flipV="1">
                <a:off x="7630175" y="2791938"/>
                <a:ext cx="274320" cy="274320"/>
              </a:xfrm>
              <a:prstGeom prst="round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B924AD29-9BD6-4BD9-B648-76BC8BE3D406}"/>
                  </a:ext>
                </a:extLst>
              </p:cNvPr>
              <p:cNvSpPr/>
              <p:nvPr/>
            </p:nvSpPr>
            <p:spPr>
              <a:xfrm flipV="1">
                <a:off x="6823111" y="2791938"/>
                <a:ext cx="274320" cy="27432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D77947E-04AA-4895-AF01-F6943DD27874}"/>
                </a:ext>
              </a:extLst>
            </p:cNvPr>
            <p:cNvGrpSpPr/>
            <p:nvPr/>
          </p:nvGrpSpPr>
          <p:grpSpPr>
            <a:xfrm>
              <a:off x="5793929" y="4726235"/>
              <a:ext cx="1484917" cy="274320"/>
              <a:chOff x="6823111" y="2791938"/>
              <a:chExt cx="1484917" cy="274320"/>
            </a:xfrm>
          </p:grpSpPr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D7E4D20F-11FB-4804-A946-E3BE2D5CD7BD}"/>
                  </a:ext>
                </a:extLst>
              </p:cNvPr>
              <p:cNvSpPr/>
              <p:nvPr/>
            </p:nvSpPr>
            <p:spPr>
              <a:xfrm flipV="1">
                <a:off x="7226643" y="2791938"/>
                <a:ext cx="274320" cy="274320"/>
              </a:xfrm>
              <a:prstGeom prst="round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56B2D7B2-2697-4246-8612-977C762EB53E}"/>
                  </a:ext>
                </a:extLst>
              </p:cNvPr>
              <p:cNvSpPr/>
              <p:nvPr/>
            </p:nvSpPr>
            <p:spPr>
              <a:xfrm flipV="1">
                <a:off x="8033708" y="2791938"/>
                <a:ext cx="274320" cy="274320"/>
              </a:xfrm>
              <a:prstGeom prst="roundRect">
                <a:avLst/>
              </a:prstGeom>
              <a:solidFill>
                <a:srgbClr val="B4C7E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6C2DA649-D63A-41DA-A5FB-E6D3A11EA2FF}"/>
                  </a:ext>
                </a:extLst>
              </p:cNvPr>
              <p:cNvSpPr/>
              <p:nvPr/>
            </p:nvSpPr>
            <p:spPr>
              <a:xfrm flipV="1">
                <a:off x="7630175" y="2791938"/>
                <a:ext cx="274320" cy="274320"/>
              </a:xfrm>
              <a:prstGeom prst="round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174E2EC3-AF1D-4AF4-8FEC-2F59D3C45D18}"/>
                  </a:ext>
                </a:extLst>
              </p:cNvPr>
              <p:cNvSpPr/>
              <p:nvPr/>
            </p:nvSpPr>
            <p:spPr>
              <a:xfrm flipV="1">
                <a:off x="6823111" y="2791938"/>
                <a:ext cx="274320" cy="27432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3DF001E-C6A8-4170-A3B6-CAA4189B9FB6}"/>
                </a:ext>
              </a:extLst>
            </p:cNvPr>
            <p:cNvGrpSpPr/>
            <p:nvPr/>
          </p:nvGrpSpPr>
          <p:grpSpPr>
            <a:xfrm>
              <a:off x="5793929" y="5114407"/>
              <a:ext cx="1484917" cy="274320"/>
              <a:chOff x="6823111" y="2791938"/>
              <a:chExt cx="1484917" cy="274320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BF5E3F9B-BFDE-4EB5-B042-426E2D40730E}"/>
                  </a:ext>
                </a:extLst>
              </p:cNvPr>
              <p:cNvSpPr/>
              <p:nvPr/>
            </p:nvSpPr>
            <p:spPr>
              <a:xfrm flipV="1">
                <a:off x="7226643" y="2791938"/>
                <a:ext cx="274320" cy="274320"/>
              </a:xfrm>
              <a:prstGeom prst="round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505A710E-7BEC-4F6E-87F9-7E29042D3217}"/>
                  </a:ext>
                </a:extLst>
              </p:cNvPr>
              <p:cNvSpPr/>
              <p:nvPr/>
            </p:nvSpPr>
            <p:spPr>
              <a:xfrm flipV="1">
                <a:off x="8033708" y="2791938"/>
                <a:ext cx="274320" cy="274320"/>
              </a:xfrm>
              <a:prstGeom prst="roundRect">
                <a:avLst/>
              </a:prstGeom>
              <a:solidFill>
                <a:srgbClr val="B4C7E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54635B39-6E21-414A-B7C9-0C29438EE8B3}"/>
                  </a:ext>
                </a:extLst>
              </p:cNvPr>
              <p:cNvSpPr/>
              <p:nvPr/>
            </p:nvSpPr>
            <p:spPr>
              <a:xfrm flipV="1">
                <a:off x="7630175" y="2791938"/>
                <a:ext cx="274320" cy="274320"/>
              </a:xfrm>
              <a:prstGeom prst="round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03962FFF-D9A7-44D4-A269-65BCCBB7B03B}"/>
                  </a:ext>
                </a:extLst>
              </p:cNvPr>
              <p:cNvSpPr/>
              <p:nvPr/>
            </p:nvSpPr>
            <p:spPr>
              <a:xfrm flipV="1">
                <a:off x="6823111" y="2791938"/>
                <a:ext cx="274320" cy="27432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9" name="连接符: 曲线 38">
              <a:extLst>
                <a:ext uri="{FF2B5EF4-FFF2-40B4-BE49-F238E27FC236}">
                  <a16:creationId xmlns:a16="http://schemas.microsoft.com/office/drawing/2014/main" id="{215C0D5D-FD17-4322-88C6-DC0BB264ACBB}"/>
                </a:ext>
              </a:extLst>
            </p:cNvPr>
            <p:cNvCxnSpPr>
              <a:cxnSpLocks/>
            </p:cNvCxnSpPr>
            <p:nvPr/>
          </p:nvCxnSpPr>
          <p:spPr>
            <a:xfrm>
              <a:off x="7335996" y="4087049"/>
              <a:ext cx="12700" cy="388173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bg2">
                  <a:lumMod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连接符: 曲线 39">
              <a:extLst>
                <a:ext uri="{FF2B5EF4-FFF2-40B4-BE49-F238E27FC236}">
                  <a16:creationId xmlns:a16="http://schemas.microsoft.com/office/drawing/2014/main" id="{D73CD91B-F046-42C9-A2EF-6B7EF8E83AD2}"/>
                </a:ext>
              </a:extLst>
            </p:cNvPr>
            <p:cNvCxnSpPr>
              <a:cxnSpLocks/>
            </p:cNvCxnSpPr>
            <p:nvPr/>
          </p:nvCxnSpPr>
          <p:spPr>
            <a:xfrm>
              <a:off x="7335996" y="4475222"/>
              <a:ext cx="12700" cy="388173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bg2">
                  <a:lumMod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70040D0D-8E1D-45BB-BE2D-1F208FF6B962}"/>
                </a:ext>
              </a:extLst>
            </p:cNvPr>
            <p:cNvCxnSpPr>
              <a:cxnSpLocks/>
            </p:cNvCxnSpPr>
            <p:nvPr/>
          </p:nvCxnSpPr>
          <p:spPr>
            <a:xfrm>
              <a:off x="7335996" y="4863395"/>
              <a:ext cx="12700" cy="388172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bg2">
                  <a:lumMod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50DD836-CD0E-4F30-8A20-7543FD226F4B}"/>
                </a:ext>
              </a:extLst>
            </p:cNvPr>
            <p:cNvSpPr txBox="1"/>
            <p:nvPr/>
          </p:nvSpPr>
          <p:spPr>
            <a:xfrm rot="5400000">
              <a:off x="4627168" y="4601405"/>
              <a:ext cx="1064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 Cost</a:t>
              </a:r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6159A04-8BF2-474E-ADE2-5222EA73600D}"/>
                </a:ext>
              </a:extLst>
            </p:cNvPr>
            <p:cNvSpPr txBox="1"/>
            <p:nvPr/>
          </p:nvSpPr>
          <p:spPr>
            <a:xfrm>
              <a:off x="5204052" y="4432127"/>
              <a:ext cx="579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Sort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44" name="乘号 43">
              <a:extLst>
                <a:ext uri="{FF2B5EF4-FFF2-40B4-BE49-F238E27FC236}">
                  <a16:creationId xmlns:a16="http://schemas.microsoft.com/office/drawing/2014/main" id="{0AC50F22-CCFF-44CB-A825-4BC9C7D3F37C}"/>
                </a:ext>
              </a:extLst>
            </p:cNvPr>
            <p:cNvSpPr/>
            <p:nvPr/>
          </p:nvSpPr>
          <p:spPr>
            <a:xfrm>
              <a:off x="7446330" y="4939843"/>
              <a:ext cx="226771" cy="241728"/>
            </a:xfrm>
            <a:prstGeom prst="mathMultiply">
              <a:avLst>
                <a:gd name="adj1" fmla="val 1372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515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0C7466DF-6476-42FB-9231-880593BFBDC7}"/>
              </a:ext>
            </a:extLst>
          </p:cNvPr>
          <p:cNvSpPr/>
          <p:nvPr/>
        </p:nvSpPr>
        <p:spPr>
          <a:xfrm>
            <a:off x="-637668" y="2269426"/>
            <a:ext cx="51844067" cy="24823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A0F82DA-2347-4539-A703-6C6A837C0434}"/>
              </a:ext>
            </a:extLst>
          </p:cNvPr>
          <p:cNvGrpSpPr/>
          <p:nvPr/>
        </p:nvGrpSpPr>
        <p:grpSpPr>
          <a:xfrm>
            <a:off x="5624425" y="4211515"/>
            <a:ext cx="12880735" cy="13379669"/>
            <a:chOff x="5624425" y="4211515"/>
            <a:chExt cx="12880735" cy="1337966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5E24AF-0E23-49B7-8520-76F1B40A5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548"/>
            <a:stretch/>
          </p:blipFill>
          <p:spPr>
            <a:xfrm>
              <a:off x="5624426" y="13180045"/>
              <a:ext cx="4876800" cy="44111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BF3D4B8-B50C-477C-BFDA-36BAFB8A8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24426" y="4211515"/>
              <a:ext cx="4876800" cy="445476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50D11FC-8CC2-4E13-B4F6-2173E76F5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24425" y="8688099"/>
              <a:ext cx="4876801" cy="44329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7B8D25C-A36C-4BF7-BD3C-AD60ECEFA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023" y="4211515"/>
              <a:ext cx="4876800" cy="445476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4FD1964-10A1-4105-88D7-6541323AA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548"/>
            <a:stretch/>
          </p:blipFill>
          <p:spPr>
            <a:xfrm>
              <a:off x="9515023" y="13180045"/>
              <a:ext cx="4876800" cy="44111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1BAAC21-8172-47BA-AC81-8B8662E81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5021" y="8688099"/>
              <a:ext cx="4876802" cy="44329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2421422-73B0-4441-A73F-8896CADCE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628359" y="4211515"/>
              <a:ext cx="4876800" cy="445476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3927954-4395-4138-91B0-C8528C22D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548"/>
            <a:stretch/>
          </p:blipFill>
          <p:spPr>
            <a:xfrm>
              <a:off x="13628359" y="13180045"/>
              <a:ext cx="4876800" cy="44111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40AB412-07D6-4310-BEB7-0C6F5DCA9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628357" y="8688099"/>
              <a:ext cx="4876803" cy="443295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42E55E7-3DE8-4C4B-86BA-15AAE52DA47C}"/>
              </a:ext>
            </a:extLst>
          </p:cNvPr>
          <p:cNvGrpSpPr/>
          <p:nvPr/>
        </p:nvGrpSpPr>
        <p:grpSpPr>
          <a:xfrm>
            <a:off x="18121228" y="4211515"/>
            <a:ext cx="11420932" cy="13379669"/>
            <a:chOff x="18508087" y="4211515"/>
            <a:chExt cx="11420932" cy="1337966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3E95A3B-2E40-445E-8B2A-F1278265F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548"/>
            <a:stretch/>
          </p:blipFill>
          <p:spPr>
            <a:xfrm>
              <a:off x="18508089" y="13180045"/>
              <a:ext cx="4876800" cy="44111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7FAD033-4145-47FB-A9EE-BC0FCD5C7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08089" y="4211515"/>
              <a:ext cx="4876800" cy="445476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8DA2D747-3647-4EF9-A3B8-8B2B73362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08087" y="8688099"/>
              <a:ext cx="4876803" cy="44329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7BF5AB5-11CC-4D47-A9E7-4580A4DFD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548"/>
            <a:stretch/>
          </p:blipFill>
          <p:spPr>
            <a:xfrm>
              <a:off x="22559880" y="13180045"/>
              <a:ext cx="4876800" cy="44111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D2D43F3-AEBD-49D5-812E-C909A5A95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559880" y="4211515"/>
              <a:ext cx="4876800" cy="445476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783939D-D482-4EB0-B548-2FF244FEA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559877" y="8688099"/>
              <a:ext cx="4876804" cy="44329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9BEA50CF-BF63-4341-B701-15817B0BA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977" b="9705"/>
            <a:stretch/>
          </p:blipFill>
          <p:spPr>
            <a:xfrm>
              <a:off x="26611670" y="13187727"/>
              <a:ext cx="3317347" cy="44034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66FBB0C-6A78-42F5-92ED-2E41606E5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11671" y="4224869"/>
              <a:ext cx="3317348" cy="447658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DDFE24B-0BD0-4BD4-A5E3-3DFF88BBE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11669" y="8695780"/>
              <a:ext cx="3317348" cy="445476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0985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565B0E20-58D3-4064-90F1-C7DA5C64D485}"/>
              </a:ext>
            </a:extLst>
          </p:cNvPr>
          <p:cNvSpPr/>
          <p:nvPr/>
        </p:nvSpPr>
        <p:spPr>
          <a:xfrm>
            <a:off x="-637668" y="2269426"/>
            <a:ext cx="51844067" cy="24823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0B89AB8-4C3A-4BF7-BDED-9E93EA59A1AD}"/>
              </a:ext>
            </a:extLst>
          </p:cNvPr>
          <p:cNvGrpSpPr/>
          <p:nvPr/>
        </p:nvGrpSpPr>
        <p:grpSpPr>
          <a:xfrm>
            <a:off x="13229391" y="7173896"/>
            <a:ext cx="14898067" cy="14565474"/>
            <a:chOff x="13229391" y="7173896"/>
            <a:chExt cx="14898067" cy="14565474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F1D483FE-F38D-48FD-B809-120A822294F9}"/>
                </a:ext>
              </a:extLst>
            </p:cNvPr>
            <p:cNvGrpSpPr/>
            <p:nvPr/>
          </p:nvGrpSpPr>
          <p:grpSpPr>
            <a:xfrm>
              <a:off x="13892883" y="13290474"/>
              <a:ext cx="14234575" cy="8383240"/>
              <a:chOff x="13892883" y="13290474"/>
              <a:chExt cx="14234575" cy="8383240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3174E486-4AAA-467D-84D8-295AC8B65E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293784" y="13290474"/>
                <a:ext cx="2552700" cy="3598065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2902555E-8E20-4E39-B3F4-A83D87F67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143213" y="13290477"/>
                <a:ext cx="2552700" cy="3598065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B3FEDFB2-DC17-4F53-B75F-42DBB96A09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010886" y="13290476"/>
                <a:ext cx="2552700" cy="3598065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5174F795-4CE6-40DD-8434-8B990F59BB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288024" y="17512872"/>
                <a:ext cx="2552700" cy="3598065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BCC74BE7-6C9B-412E-B214-0DB896ACFE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134084" y="17512873"/>
                <a:ext cx="2552700" cy="3598065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C053960C-504A-4D82-BAFA-6F009D792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954759" y="13290474"/>
                <a:ext cx="2552700" cy="3598065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1CBADE26-191D-4FAD-90B8-7B4F60E0CC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69379" y="13290474"/>
                <a:ext cx="2552700" cy="3598065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CA8C430-DC7E-48DB-8709-93C0935F2E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980144" y="17512873"/>
                <a:ext cx="2574313" cy="3598065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01F0F83A-F42C-4D18-9274-CA90217A2F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954759" y="17512872"/>
                <a:ext cx="2552700" cy="3598065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91323B29-BEE5-44FC-A606-44E8F98324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574758" y="17512872"/>
                <a:ext cx="2552700" cy="3598065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577F543D-2308-4250-9A42-BAD4F1A0C4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1302"/>
              <a:stretch/>
            </p:blipFill>
            <p:spPr>
              <a:xfrm>
                <a:off x="13892883" y="20145789"/>
                <a:ext cx="1075871" cy="1516455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9C27C0B2-098D-496A-8863-B64C71BD62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1302"/>
              <a:stretch/>
            </p:blipFill>
            <p:spPr>
              <a:xfrm>
                <a:off x="16838537" y="20145790"/>
                <a:ext cx="1075871" cy="1516455"/>
              </a:xfrm>
              <a:prstGeom prst="rect">
                <a:avLst/>
              </a:pr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8BBDD971-0741-4C92-877F-172B8032D4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1302"/>
              <a:stretch/>
            </p:blipFill>
            <p:spPr>
              <a:xfrm>
                <a:off x="19674126" y="20145790"/>
                <a:ext cx="1075871" cy="1516455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822327AF-0B11-4BE3-8458-311F97497E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1302"/>
              <a:stretch/>
            </p:blipFill>
            <p:spPr>
              <a:xfrm>
                <a:off x="13959018" y="15904343"/>
                <a:ext cx="1075871" cy="1516455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A07A0D53-5A1F-42F7-A9E8-1DC5C98F88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1302"/>
              <a:stretch/>
            </p:blipFill>
            <p:spPr>
              <a:xfrm>
                <a:off x="16842349" y="15904342"/>
                <a:ext cx="1075871" cy="1516455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097130A0-E902-4657-BE9F-7EF91642B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1302"/>
              <a:stretch/>
            </p:blipFill>
            <p:spPr>
              <a:xfrm>
                <a:off x="19695913" y="15904342"/>
                <a:ext cx="1075871" cy="1516455"/>
              </a:xfrm>
              <a:prstGeom prst="rect">
                <a:avLst/>
              </a:prstGeom>
            </p:spPr>
          </p:pic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FF570237-599E-43ED-8ED7-BBF084BAF4E7}"/>
                  </a:ext>
                </a:extLst>
              </p:cNvPr>
              <p:cNvSpPr txBox="1"/>
              <p:nvPr/>
            </p:nvSpPr>
            <p:spPr>
              <a:xfrm>
                <a:off x="22954759" y="21088939"/>
                <a:ext cx="25526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Removal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9C03938-BA6C-4CAF-973F-01AD16752446}"/>
                  </a:ext>
                </a:extLst>
              </p:cNvPr>
              <p:cNvSpPr txBox="1"/>
              <p:nvPr/>
            </p:nvSpPr>
            <p:spPr>
              <a:xfrm>
                <a:off x="25569377" y="21088938"/>
                <a:ext cx="25527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Modification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64BADC2-FC9D-4708-BF54-59DAEB1513E4}"/>
                </a:ext>
              </a:extLst>
            </p:cNvPr>
            <p:cNvGrpSpPr/>
            <p:nvPr/>
          </p:nvGrpSpPr>
          <p:grpSpPr>
            <a:xfrm>
              <a:off x="13980792" y="7235312"/>
              <a:ext cx="14141286" cy="5992325"/>
              <a:chOff x="13980792" y="7353300"/>
              <a:chExt cx="14141286" cy="5992325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0D6A9DD-514D-40A2-99C6-F4612A8F12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09893" y="10224889"/>
                <a:ext cx="2424914" cy="277060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79CED315-A11F-48AB-847B-5726E3EDB8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620895" y="10219359"/>
                <a:ext cx="3123722" cy="277060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AE492D4-1785-4C61-9852-57B512E2F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343865" y="7353300"/>
                <a:ext cx="2778213" cy="316425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280C3CD-1152-427C-A993-04E83A6E03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858490" y="8033424"/>
                <a:ext cx="2659071" cy="246238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6B81C3C-C12F-41C8-90AF-519B4A267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029873" y="7737221"/>
                <a:ext cx="3123724" cy="277060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FE79EA1A-9A2C-4EBF-9F92-8FAC773D39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851578" y="7718170"/>
                <a:ext cx="3123724" cy="277060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E0BD7E50-0CBF-42C6-AAF0-7D0C7AC159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921580" y="7718170"/>
                <a:ext cx="2532147" cy="277060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72224E33-4AD0-49A2-B498-E11F8D640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34478" b="66353" l="43210" r="79148">
                            <a14:foregroundMark x1="71484" y1="58984" x2="74805" y2="611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718" t="30494" r="16360" b="29663"/>
              <a:stretch/>
            </p:blipFill>
            <p:spPr>
              <a:xfrm>
                <a:off x="13980792" y="10183025"/>
                <a:ext cx="3123721" cy="277060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BC696C7E-E493-48AC-826C-41073B1B39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34478" b="66353" l="43210" r="7914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718" t="30494" r="16360" b="29663"/>
              <a:stretch/>
            </p:blipFill>
            <p:spPr>
              <a:xfrm>
                <a:off x="16851888" y="10183024"/>
                <a:ext cx="3123721" cy="277060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A3B6F44-CDD6-4095-ADFB-0E4BB35B9E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ackgroundRemoval t="34478" b="66353" l="43210" r="7914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718" t="30494" r="16360" b="29663"/>
              <a:stretch/>
            </p:blipFill>
            <p:spPr>
              <a:xfrm>
                <a:off x="19900176" y="10189910"/>
                <a:ext cx="3123721" cy="277060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EAEC73D-4C01-47DE-8515-A47525C626AC}"/>
                  </a:ext>
                </a:extLst>
              </p:cNvPr>
              <p:cNvSpPr txBox="1"/>
              <p:nvPr/>
            </p:nvSpPr>
            <p:spPr>
              <a:xfrm>
                <a:off x="22954759" y="10004058"/>
                <a:ext cx="252895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Rescaling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0661401-5EB7-47CC-864D-7B95D745952A}"/>
                  </a:ext>
                </a:extLst>
              </p:cNvPr>
              <p:cNvSpPr txBox="1"/>
              <p:nvPr/>
            </p:nvSpPr>
            <p:spPr>
              <a:xfrm>
                <a:off x="25565234" y="10004058"/>
                <a:ext cx="2556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Re-posing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C09DEF8-CA53-46A5-A31B-E6CBF2C16F23}"/>
                  </a:ext>
                </a:extLst>
              </p:cNvPr>
              <p:cNvSpPr txBox="1"/>
              <p:nvPr/>
            </p:nvSpPr>
            <p:spPr>
              <a:xfrm>
                <a:off x="22951935" y="12760850"/>
                <a:ext cx="25555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Duplication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28719DA-4F97-4697-8AD0-BB597CC38562}"/>
                  </a:ext>
                </a:extLst>
              </p:cNvPr>
              <p:cNvSpPr txBox="1"/>
              <p:nvPr/>
            </p:nvSpPr>
            <p:spPr>
              <a:xfrm>
                <a:off x="25565234" y="12760850"/>
                <a:ext cx="2556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Removal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0E6F51B-3481-4F19-B43B-A7760E918616}"/>
                </a:ext>
              </a:extLst>
            </p:cNvPr>
            <p:cNvSpPr txBox="1"/>
            <p:nvPr/>
          </p:nvSpPr>
          <p:spPr>
            <a:xfrm rot="16200000">
              <a:off x="11351018" y="10012625"/>
              <a:ext cx="43415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Synthetic Scene Editing</a:t>
              </a:r>
              <a:endPara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2EE9759-B411-4797-816C-74447E4BEBFD}"/>
                </a:ext>
              </a:extLst>
            </p:cNvPr>
            <p:cNvSpPr txBox="1"/>
            <p:nvPr/>
          </p:nvSpPr>
          <p:spPr>
            <a:xfrm rot="16200000">
              <a:off x="11204712" y="17189707"/>
              <a:ext cx="463413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Real-world Scenes Editing</a:t>
              </a:r>
              <a:endPara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F2A1D49-EBCD-453C-B862-DDCFC3A27544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309" y="7173896"/>
              <a:ext cx="0" cy="14565474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488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46BC2D4A-A72B-4510-92AD-61CBCD75ABD9}"/>
              </a:ext>
            </a:extLst>
          </p:cNvPr>
          <p:cNvSpPr/>
          <p:nvPr/>
        </p:nvSpPr>
        <p:spPr>
          <a:xfrm>
            <a:off x="-637668" y="2269426"/>
            <a:ext cx="51844067" cy="24823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CFE4B52-E0E1-412C-9D6C-277EEEE80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31" y="20627763"/>
            <a:ext cx="7315200" cy="2438400"/>
          </a:xfrm>
          <a:prstGeom prst="rect">
            <a:avLst/>
          </a:prstGeom>
        </p:spPr>
      </p:pic>
      <p:graphicFrame>
        <p:nvGraphicFramePr>
          <p:cNvPr id="69" name="表格 68">
            <a:extLst>
              <a:ext uri="{FF2B5EF4-FFF2-40B4-BE49-F238E27FC236}">
                <a16:creationId xmlns:a16="http://schemas.microsoft.com/office/drawing/2014/main" id="{1F9112FF-2E8F-4218-B91E-C1ACBA251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34383"/>
              </p:ext>
            </p:extLst>
          </p:nvPr>
        </p:nvGraphicFramePr>
        <p:xfrm>
          <a:off x="38916077" y="-2296266"/>
          <a:ext cx="12703276" cy="713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819">
                  <a:extLst>
                    <a:ext uri="{9D8B030D-6E8A-4147-A177-3AD203B41FA5}">
                      <a16:colId xmlns:a16="http://schemas.microsoft.com/office/drawing/2014/main" val="763171895"/>
                    </a:ext>
                  </a:extLst>
                </a:gridCol>
                <a:gridCol w="3175819">
                  <a:extLst>
                    <a:ext uri="{9D8B030D-6E8A-4147-A177-3AD203B41FA5}">
                      <a16:colId xmlns:a16="http://schemas.microsoft.com/office/drawing/2014/main" val="2066419309"/>
                    </a:ext>
                  </a:extLst>
                </a:gridCol>
                <a:gridCol w="3175819">
                  <a:extLst>
                    <a:ext uri="{9D8B030D-6E8A-4147-A177-3AD203B41FA5}">
                      <a16:colId xmlns:a16="http://schemas.microsoft.com/office/drawing/2014/main" val="3605705896"/>
                    </a:ext>
                  </a:extLst>
                </a:gridCol>
                <a:gridCol w="3175819">
                  <a:extLst>
                    <a:ext uri="{9D8B030D-6E8A-4147-A177-3AD203B41FA5}">
                      <a16:colId xmlns:a16="http://schemas.microsoft.com/office/drawing/2014/main" val="2488816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187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8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0.951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678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94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97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834967"/>
                  </a:ext>
                </a:extLst>
              </a:tr>
            </a:tbl>
          </a:graphicData>
        </a:graphic>
      </p:graphicFrame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9437AB0C-46D8-499C-B10B-BDB7184FE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62505"/>
              </p:ext>
            </p:extLst>
          </p:nvPr>
        </p:nvGraphicFramePr>
        <p:xfrm>
          <a:off x="23618482" y="9523435"/>
          <a:ext cx="1531982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203">
                  <a:extLst>
                    <a:ext uri="{9D8B030D-6E8A-4147-A177-3AD203B41FA5}">
                      <a16:colId xmlns:a16="http://schemas.microsoft.com/office/drawing/2014/main" val="908652918"/>
                    </a:ext>
                  </a:extLst>
                </a:gridCol>
                <a:gridCol w="1702203">
                  <a:extLst>
                    <a:ext uri="{9D8B030D-6E8A-4147-A177-3AD203B41FA5}">
                      <a16:colId xmlns:a16="http://schemas.microsoft.com/office/drawing/2014/main" val="3337929217"/>
                    </a:ext>
                  </a:extLst>
                </a:gridCol>
                <a:gridCol w="1702203">
                  <a:extLst>
                    <a:ext uri="{9D8B030D-6E8A-4147-A177-3AD203B41FA5}">
                      <a16:colId xmlns:a16="http://schemas.microsoft.com/office/drawing/2014/main" val="2978969407"/>
                    </a:ext>
                  </a:extLst>
                </a:gridCol>
                <a:gridCol w="1702203">
                  <a:extLst>
                    <a:ext uri="{9D8B030D-6E8A-4147-A177-3AD203B41FA5}">
                      <a16:colId xmlns:a16="http://schemas.microsoft.com/office/drawing/2014/main" val="1954143054"/>
                    </a:ext>
                  </a:extLst>
                </a:gridCol>
                <a:gridCol w="1702203">
                  <a:extLst>
                    <a:ext uri="{9D8B030D-6E8A-4147-A177-3AD203B41FA5}">
                      <a16:colId xmlns:a16="http://schemas.microsoft.com/office/drawing/2014/main" val="2022105606"/>
                    </a:ext>
                  </a:extLst>
                </a:gridCol>
                <a:gridCol w="1702203">
                  <a:extLst>
                    <a:ext uri="{9D8B030D-6E8A-4147-A177-3AD203B41FA5}">
                      <a16:colId xmlns:a16="http://schemas.microsoft.com/office/drawing/2014/main" val="3800883526"/>
                    </a:ext>
                  </a:extLst>
                </a:gridCol>
                <a:gridCol w="1702203">
                  <a:extLst>
                    <a:ext uri="{9D8B030D-6E8A-4147-A177-3AD203B41FA5}">
                      <a16:colId xmlns:a16="http://schemas.microsoft.com/office/drawing/2014/main" val="1454480110"/>
                    </a:ext>
                  </a:extLst>
                </a:gridCol>
                <a:gridCol w="1702203">
                  <a:extLst>
                    <a:ext uri="{9D8B030D-6E8A-4147-A177-3AD203B41FA5}">
                      <a16:colId xmlns:a16="http://schemas.microsoft.com/office/drawing/2014/main" val="3380994796"/>
                    </a:ext>
                  </a:extLst>
                </a:gridCol>
                <a:gridCol w="1702203">
                  <a:extLst>
                    <a:ext uri="{9D8B030D-6E8A-4147-A177-3AD203B41FA5}">
                      <a16:colId xmlns:a16="http://schemas.microsoft.com/office/drawing/2014/main" val="1915168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①</a:t>
                      </a:r>
                      <a:endParaRPr lang="zh-CN" altLang="en-US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②</a:t>
                      </a:r>
                      <a:endParaRPr lang="zh-CN" altLang="en-US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③</a:t>
                      </a:r>
                      <a:endParaRPr lang="zh-CN" altLang="en-US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④</a:t>
                      </a:r>
                      <a:endParaRPr lang="zh-CN" altLang="en-US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⑤</a:t>
                      </a:r>
                      <a:endParaRPr lang="zh-CN" altLang="en-US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⑥</a:t>
                      </a:r>
                      <a:endParaRPr lang="zh-CN" altLang="en-US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⑦</a:t>
                      </a:r>
                      <a:endParaRPr lang="zh-CN" altLang="en-US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Gothic" panose="020B0609070205080204" pitchFamily="49" charset="-128"/>
                          <a:cs typeface="Times New Roman" panose="02020603050405020304" pitchFamily="18" charset="0"/>
                        </a:rPr>
                        <a:t>⑧</a:t>
                      </a:r>
                      <a:endParaRPr lang="zh-CN" altLang="en-US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6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mIOU</a:t>
                      </a:r>
                      <a:endParaRPr lang="zh-CN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0.951</a:t>
                      </a:r>
                      <a:endParaRPr lang="zh-CN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0.838</a:t>
                      </a:r>
                      <a:endParaRPr lang="zh-CN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0.890</a:t>
                      </a:r>
                      <a:endParaRPr lang="zh-CN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0.905</a:t>
                      </a:r>
                      <a:endParaRPr lang="zh-CN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0.846</a:t>
                      </a:r>
                      <a:endParaRPr lang="zh-CN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0.887</a:t>
                      </a:r>
                      <a:endParaRPr lang="zh-CN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0.861</a:t>
                      </a:r>
                      <a:endParaRPr lang="zh-CN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0.880</a:t>
                      </a:r>
                      <a:endParaRPr lang="zh-CN" alt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062406"/>
                  </a:ext>
                </a:extLst>
              </a:tr>
            </a:tbl>
          </a:graphicData>
        </a:graphic>
      </p:graphicFrame>
      <p:grpSp>
        <p:nvGrpSpPr>
          <p:cNvPr id="90" name="组合 89">
            <a:extLst>
              <a:ext uri="{FF2B5EF4-FFF2-40B4-BE49-F238E27FC236}">
                <a16:creationId xmlns:a16="http://schemas.microsoft.com/office/drawing/2014/main" id="{44C0D825-4CC9-45B4-88E6-919250E7DFCC}"/>
              </a:ext>
            </a:extLst>
          </p:cNvPr>
          <p:cNvGrpSpPr/>
          <p:nvPr/>
        </p:nvGrpSpPr>
        <p:grpSpPr>
          <a:xfrm>
            <a:off x="0" y="1136976"/>
            <a:ext cx="15918119" cy="11819491"/>
            <a:chOff x="17128009" y="12083057"/>
            <a:chExt cx="15918119" cy="1181949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5BF3B1C0-68A9-40A2-937B-F27213C7B6F0}"/>
                </a:ext>
              </a:extLst>
            </p:cNvPr>
            <p:cNvGrpSpPr/>
            <p:nvPr/>
          </p:nvGrpSpPr>
          <p:grpSpPr>
            <a:xfrm>
              <a:off x="17128009" y="13364577"/>
              <a:ext cx="15918119" cy="10537971"/>
              <a:chOff x="17128009" y="13364577"/>
              <a:chExt cx="15918119" cy="10537971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D50CA8E0-7331-43F6-BD24-56DEF0660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30927" y="13364577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88E60A4-76DB-45A3-9139-56BA6CD093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45348" y="15870466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65BE0881-6A0C-4CF5-AC2C-3DA90225A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30927" y="15870466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C6B494E9-E410-4F03-89EA-EC1382754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30927" y="20870562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B23F553C-54D4-4834-8CB2-BABB45F27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45348" y="20870562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FDF184B8-EC9F-45A3-9AA4-CD9D0E870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45348" y="18370514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C866A4C4-4CBD-4EBA-9C46-5583B15E9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30927" y="18370514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1207D2A1-D2D7-493F-A919-B3C56AFD4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745348" y="13364577"/>
                <a:ext cx="7315200" cy="2438400"/>
              </a:xfrm>
              <a:prstGeom prst="rect">
                <a:avLst/>
              </a:prstGeom>
            </p:spPr>
          </p:pic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BFEF624-5664-4E8D-8411-8EEB8C2493B5}"/>
                  </a:ext>
                </a:extLst>
              </p:cNvPr>
              <p:cNvSpPr txBox="1"/>
              <p:nvPr/>
            </p:nvSpPr>
            <p:spPr>
              <a:xfrm>
                <a:off x="17726297" y="23317773"/>
                <a:ext cx="24291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5FE96B27-5461-40F6-9D10-2AD43CE8C53E}"/>
                  </a:ext>
                </a:extLst>
              </p:cNvPr>
              <p:cNvSpPr txBox="1"/>
              <p:nvPr/>
            </p:nvSpPr>
            <p:spPr>
              <a:xfrm>
                <a:off x="20155426" y="23317773"/>
                <a:ext cx="25481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Truth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6DCBDCF9-617A-414A-9632-65B75F410331}"/>
                  </a:ext>
                </a:extLst>
              </p:cNvPr>
              <p:cNvSpPr txBox="1"/>
              <p:nvPr/>
            </p:nvSpPr>
            <p:spPr>
              <a:xfrm>
                <a:off x="22703568" y="23317773"/>
                <a:ext cx="23101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Groups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E5EE527-7CA5-448B-8538-07329BDC7FFA}"/>
                  </a:ext>
                </a:extLst>
              </p:cNvPr>
              <p:cNvSpPr txBox="1"/>
              <p:nvPr/>
            </p:nvSpPr>
            <p:spPr>
              <a:xfrm>
                <a:off x="25728025" y="23308962"/>
                <a:ext cx="24291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DB064A4-C5AA-44FD-8178-620CB65C1106}"/>
                  </a:ext>
                </a:extLst>
              </p:cNvPr>
              <p:cNvSpPr txBox="1"/>
              <p:nvPr/>
            </p:nvSpPr>
            <p:spPr>
              <a:xfrm>
                <a:off x="28157154" y="23317773"/>
                <a:ext cx="25481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Truth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53EFA40-AE09-40D9-B6F5-4EB3D8BE4B02}"/>
                  </a:ext>
                </a:extLst>
              </p:cNvPr>
              <p:cNvSpPr txBox="1"/>
              <p:nvPr/>
            </p:nvSpPr>
            <p:spPr>
              <a:xfrm>
                <a:off x="30705297" y="23317773"/>
                <a:ext cx="23408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Groups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CD732FE-0A1B-42FB-A48F-40517B5748FA}"/>
                  </a:ext>
                </a:extLst>
              </p:cNvPr>
              <p:cNvSpPr/>
              <p:nvPr/>
            </p:nvSpPr>
            <p:spPr>
              <a:xfrm>
                <a:off x="17134641" y="14260612"/>
                <a:ext cx="595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Times New Roman" panose="02020603050405020304" pitchFamily="18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①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EC6A84-5B23-4F7E-84D0-49E3DF5FDF10}"/>
                  </a:ext>
                </a:extLst>
              </p:cNvPr>
              <p:cNvSpPr/>
              <p:nvPr/>
            </p:nvSpPr>
            <p:spPr>
              <a:xfrm>
                <a:off x="25099802" y="14260612"/>
                <a:ext cx="595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Times New Roman" panose="02020603050405020304" pitchFamily="18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②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BA9D24AA-C470-4FF3-AE38-35C3F1191ADD}"/>
                  </a:ext>
                </a:extLst>
              </p:cNvPr>
              <p:cNvSpPr/>
              <p:nvPr/>
            </p:nvSpPr>
            <p:spPr>
              <a:xfrm>
                <a:off x="17142181" y="16766501"/>
                <a:ext cx="595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Times New Roman" panose="02020603050405020304" pitchFamily="18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③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EA888959-7FBA-4BAC-9AEC-70B6B54AB61A}"/>
                  </a:ext>
                </a:extLst>
              </p:cNvPr>
              <p:cNvSpPr/>
              <p:nvPr/>
            </p:nvSpPr>
            <p:spPr>
              <a:xfrm>
                <a:off x="25107342" y="16766501"/>
                <a:ext cx="595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Times New Roman" panose="02020603050405020304" pitchFamily="18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④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77A7168E-0E12-42E5-9B3D-6A844E67C452}"/>
                  </a:ext>
                </a:extLst>
              </p:cNvPr>
              <p:cNvSpPr/>
              <p:nvPr/>
            </p:nvSpPr>
            <p:spPr>
              <a:xfrm>
                <a:off x="17128009" y="19260796"/>
                <a:ext cx="595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Times New Roman" panose="02020603050405020304" pitchFamily="18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⑤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50B9F02A-BF4C-4485-8718-DF5C11DDFD20}"/>
                  </a:ext>
                </a:extLst>
              </p:cNvPr>
              <p:cNvSpPr/>
              <p:nvPr/>
            </p:nvSpPr>
            <p:spPr>
              <a:xfrm>
                <a:off x="25093170" y="19260796"/>
                <a:ext cx="595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Times New Roman" panose="02020603050405020304" pitchFamily="18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⑥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8CD81332-A270-47C6-81B0-5098BF197082}"/>
                  </a:ext>
                </a:extLst>
              </p:cNvPr>
              <p:cNvSpPr/>
              <p:nvPr/>
            </p:nvSpPr>
            <p:spPr>
              <a:xfrm>
                <a:off x="17135549" y="21766685"/>
                <a:ext cx="595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Times New Roman" panose="02020603050405020304" pitchFamily="18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⑦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070FF20C-408C-4A53-98B4-9CCC6DC2939B}"/>
                  </a:ext>
                </a:extLst>
              </p:cNvPr>
              <p:cNvSpPr/>
              <p:nvPr/>
            </p:nvSpPr>
            <p:spPr>
              <a:xfrm>
                <a:off x="25100710" y="21766685"/>
                <a:ext cx="5950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Times New Roman" panose="02020603050405020304" pitchFamily="18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⑧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09A0C62F-DE84-4D95-805B-98DE380A7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10877" y="12083057"/>
              <a:ext cx="15335250" cy="1247775"/>
            </a:xfrm>
            <a:prstGeom prst="rect">
              <a:avLst/>
            </a:prstGeom>
          </p:spPr>
        </p:pic>
      </p:grpSp>
      <p:pic>
        <p:nvPicPr>
          <p:cNvPr id="111" name="图片 110">
            <a:extLst>
              <a:ext uri="{FF2B5EF4-FFF2-40B4-BE49-F238E27FC236}">
                <a16:creationId xmlns:a16="http://schemas.microsoft.com/office/drawing/2014/main" id="{6E0F1295-0C3C-403E-8FC3-F2C352A2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89" y="17526000"/>
            <a:ext cx="7315200" cy="2438400"/>
          </a:xfrm>
          <a:prstGeom prst="rect">
            <a:avLst/>
          </a:prstGeom>
        </p:spPr>
      </p:pic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F3478AD1-2A77-4296-BB1D-21A563075258}"/>
              </a:ext>
            </a:extLst>
          </p:cNvPr>
          <p:cNvGrpSpPr/>
          <p:nvPr/>
        </p:nvGrpSpPr>
        <p:grpSpPr>
          <a:xfrm>
            <a:off x="23135975" y="14298161"/>
            <a:ext cx="14769504" cy="10532130"/>
            <a:chOff x="16233730" y="13708225"/>
            <a:chExt cx="14769504" cy="10532130"/>
          </a:xfrm>
        </p:grpSpPr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EEC46AE0-9215-45AD-90D6-908C102EC05F}"/>
                </a:ext>
              </a:extLst>
            </p:cNvPr>
            <p:cNvGrpSpPr/>
            <p:nvPr/>
          </p:nvGrpSpPr>
          <p:grpSpPr>
            <a:xfrm>
              <a:off x="16233730" y="13708225"/>
              <a:ext cx="14769504" cy="10532130"/>
              <a:chOff x="19955129" y="12348329"/>
              <a:chExt cx="14769504" cy="10532130"/>
            </a:xfrm>
          </p:grpSpPr>
          <p:pic>
            <p:nvPicPr>
              <p:cNvPr id="117" name="图片 116">
                <a:extLst>
                  <a:ext uri="{FF2B5EF4-FFF2-40B4-BE49-F238E27FC236}">
                    <a16:creationId xmlns:a16="http://schemas.microsoft.com/office/drawing/2014/main" id="{B7CB4914-00EA-4518-8CD0-23A199DD9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409432" y="17348425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99CF5E87-CFD5-4347-AB1D-6BECAFA8E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960882" y="14862526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AAEE370-177A-4E95-9F62-1FF4878FF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09432" y="12362881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20E3BEB4-195A-48F4-B35D-527ADE47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09433" y="14848377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FCD7050D-0F17-4B3E-9D04-51DCB8DA9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09433" y="19848473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95374902-676F-4CF0-AD64-F54729CDF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60883" y="19848473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60D07FA6-0659-4C1D-B92F-EFAFF629C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60883" y="17348425"/>
                <a:ext cx="7315200" cy="24384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704E016-E4D0-4055-94BD-280947FDD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960883" y="12348329"/>
                <a:ext cx="7315200" cy="2438400"/>
              </a:xfrm>
              <a:prstGeom prst="rect">
                <a:avLst/>
              </a:prstGeom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DCC4E0D-44C8-415F-B3E7-795060269AFF}"/>
                  </a:ext>
                </a:extLst>
              </p:cNvPr>
              <p:cNvSpPr txBox="1"/>
              <p:nvPr/>
            </p:nvSpPr>
            <p:spPr>
              <a:xfrm>
                <a:off x="19955129" y="22295684"/>
                <a:ext cx="23880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AD6AEB9-A875-4F6D-8880-EB9F42C25F08}"/>
                  </a:ext>
                </a:extLst>
              </p:cNvPr>
              <p:cNvSpPr txBox="1"/>
              <p:nvPr/>
            </p:nvSpPr>
            <p:spPr>
              <a:xfrm>
                <a:off x="22370961" y="22295684"/>
                <a:ext cx="24702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Truth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9BAB790-69DB-474B-A134-C363898BD8EA}"/>
                  </a:ext>
                </a:extLst>
              </p:cNvPr>
              <p:cNvSpPr txBox="1"/>
              <p:nvPr/>
            </p:nvSpPr>
            <p:spPr>
              <a:xfrm>
                <a:off x="24841199" y="22295684"/>
                <a:ext cx="24158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Groups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E3F1CF6D-00F0-4622-8ABA-624582122D0F}"/>
                  </a:ext>
                </a:extLst>
              </p:cNvPr>
              <p:cNvSpPr txBox="1"/>
              <p:nvPr/>
            </p:nvSpPr>
            <p:spPr>
              <a:xfrm>
                <a:off x="27422729" y="22286873"/>
                <a:ext cx="23880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8B7166C4-01F2-4358-9D9A-9BD790097665}"/>
                  </a:ext>
                </a:extLst>
              </p:cNvPr>
              <p:cNvSpPr txBox="1"/>
              <p:nvPr/>
            </p:nvSpPr>
            <p:spPr>
              <a:xfrm>
                <a:off x="29838561" y="22286873"/>
                <a:ext cx="24702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Truth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5266616E-3FF6-417C-A1B6-8A0E2CC477CF}"/>
                  </a:ext>
                </a:extLst>
              </p:cNvPr>
              <p:cNvSpPr txBox="1"/>
              <p:nvPr/>
            </p:nvSpPr>
            <p:spPr>
              <a:xfrm>
                <a:off x="32308799" y="22286873"/>
                <a:ext cx="24158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Groups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7D084D32-5BCD-4292-B368-00D805DEA0DD}"/>
                </a:ext>
              </a:extLst>
            </p:cNvPr>
            <p:cNvSpPr/>
            <p:nvPr/>
          </p:nvSpPr>
          <p:spPr>
            <a:xfrm>
              <a:off x="21095825" y="15551752"/>
              <a:ext cx="246413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 defTabSz="3657600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mIOU: 0.951</a:t>
              </a:r>
              <a:endPara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A694702-51B9-4C8D-881F-52841F7FAADF}"/>
                </a:ext>
              </a:extLst>
            </p:cNvPr>
            <p:cNvSpPr/>
            <p:nvPr/>
          </p:nvSpPr>
          <p:spPr>
            <a:xfrm>
              <a:off x="28524292" y="15551752"/>
              <a:ext cx="246413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 defTabSz="3657600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mIOU: 0.838</a:t>
              </a:r>
              <a:endPara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46F43BDE-7E39-4509-944D-FDFCD9CC6E07}"/>
                </a:ext>
              </a:extLst>
            </p:cNvPr>
            <p:cNvSpPr/>
            <p:nvPr/>
          </p:nvSpPr>
          <p:spPr>
            <a:xfrm>
              <a:off x="21095825" y="18047791"/>
              <a:ext cx="246413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 defTabSz="3657600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mIOU: 0.890</a:t>
              </a:r>
              <a:endPara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53A2DC2-6725-443C-B7D4-32DFC714DC13}"/>
                </a:ext>
              </a:extLst>
            </p:cNvPr>
            <p:cNvSpPr/>
            <p:nvPr/>
          </p:nvSpPr>
          <p:spPr>
            <a:xfrm>
              <a:off x="28524292" y="18047791"/>
              <a:ext cx="246413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 defTabSz="3657600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mIOU: 0.905</a:t>
              </a:r>
              <a:endPara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F09B3447-65E8-4F0D-896C-F16377C5FFD5}"/>
                </a:ext>
              </a:extLst>
            </p:cNvPr>
            <p:cNvSpPr/>
            <p:nvPr/>
          </p:nvSpPr>
          <p:spPr>
            <a:xfrm>
              <a:off x="21095825" y="20552834"/>
              <a:ext cx="246413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 defTabSz="3657600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mIOU: 0.846</a:t>
              </a:r>
              <a:endPara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C1C999D7-1A4F-4D71-88C5-5B54F36C6C1A}"/>
                </a:ext>
              </a:extLst>
            </p:cNvPr>
            <p:cNvSpPr/>
            <p:nvPr/>
          </p:nvSpPr>
          <p:spPr>
            <a:xfrm>
              <a:off x="28524292" y="20552834"/>
              <a:ext cx="246413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 defTabSz="3657600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mIOU: 0.887</a:t>
              </a:r>
              <a:endPara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3988BD29-7FB2-4A68-A753-C65A3E193E44}"/>
                </a:ext>
              </a:extLst>
            </p:cNvPr>
            <p:cNvSpPr/>
            <p:nvPr/>
          </p:nvSpPr>
          <p:spPr>
            <a:xfrm>
              <a:off x="21095825" y="23039029"/>
              <a:ext cx="246413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 defTabSz="3657600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mIOU: 0.861</a:t>
              </a:r>
              <a:endPara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C493FB44-DA0D-4002-802E-9AADB415EB9F}"/>
                </a:ext>
              </a:extLst>
            </p:cNvPr>
            <p:cNvSpPr/>
            <p:nvPr/>
          </p:nvSpPr>
          <p:spPr>
            <a:xfrm>
              <a:off x="28524292" y="23039029"/>
              <a:ext cx="2464137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 defTabSz="3657600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mIOU: 0.880</a:t>
              </a:r>
              <a:endPara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39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8116</TotalTime>
  <Words>562</Words>
  <Application>Microsoft Office PowerPoint</Application>
  <PresentationFormat>自定义</PresentationFormat>
  <Paragraphs>346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MS Gothic</vt:lpstr>
      <vt:lpstr>Open Sans</vt:lpstr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ykz</dc:creator>
  <cp:lastModifiedBy>ykz</cp:lastModifiedBy>
  <cp:revision>277</cp:revision>
  <cp:lastPrinted>2023-02-28T03:53:45Z</cp:lastPrinted>
  <dcterms:created xsi:type="dcterms:W3CDTF">2022-11-11T08:57:39Z</dcterms:created>
  <dcterms:modified xsi:type="dcterms:W3CDTF">2023-03-13T05:37:46Z</dcterms:modified>
</cp:coreProperties>
</file>